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74" r:id="rId10"/>
    <p:sldId id="282" r:id="rId11"/>
    <p:sldId id="264" r:id="rId12"/>
    <p:sldId id="265" r:id="rId13"/>
    <p:sldId id="269" r:id="rId14"/>
    <p:sldId id="271" r:id="rId15"/>
    <p:sldId id="272" r:id="rId16"/>
    <p:sldId id="28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8A198-85E5-4F5F-9D74-FA51092EB44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710B3B-06C4-42DC-8490-333CF0D37410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/>
            <a:t>DEM</a:t>
          </a:r>
        </a:p>
      </dgm:t>
    </dgm:pt>
    <dgm:pt modelId="{081880AC-F9CC-49C5-B71A-AACCF235D34C}" type="parTrans" cxnId="{4225C291-CF97-49E0-B6F6-3D6D553DD58C}">
      <dgm:prSet/>
      <dgm:spPr/>
      <dgm:t>
        <a:bodyPr/>
        <a:lstStyle/>
        <a:p>
          <a:endParaRPr lang="pt-BR"/>
        </a:p>
      </dgm:t>
    </dgm:pt>
    <dgm:pt modelId="{57CBB10B-03F6-494F-AC89-385D1B824A83}" type="sibTrans" cxnId="{4225C291-CF97-49E0-B6F6-3D6D553DD58C}">
      <dgm:prSet/>
      <dgm:spPr/>
      <dgm:t>
        <a:bodyPr/>
        <a:lstStyle/>
        <a:p>
          <a:endParaRPr lang="pt-BR"/>
        </a:p>
      </dgm:t>
    </dgm:pt>
    <dgm:pt modelId="{B92850E9-2D65-4D2B-8926-2946922952EA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Graduação</a:t>
          </a:r>
        </a:p>
      </dgm:t>
    </dgm:pt>
    <dgm:pt modelId="{B7906D30-C923-4B55-BB54-36FB9159F352}" type="parTrans" cxnId="{711A53F3-9AFE-4DB9-8E61-66BE72A32486}">
      <dgm:prSet/>
      <dgm:spPr/>
      <dgm:t>
        <a:bodyPr/>
        <a:lstStyle/>
        <a:p>
          <a:endParaRPr lang="pt-BR"/>
        </a:p>
      </dgm:t>
    </dgm:pt>
    <dgm:pt modelId="{75B5E63E-33AF-4B85-A4FB-FB1293C8DC0A}" type="sibTrans" cxnId="{711A53F3-9AFE-4DB9-8E61-66BE72A32486}">
      <dgm:prSet/>
      <dgm:spPr/>
      <dgm:t>
        <a:bodyPr/>
        <a:lstStyle/>
        <a:p>
          <a:endParaRPr lang="pt-BR"/>
        </a:p>
      </dgm:t>
    </dgm:pt>
    <dgm:pt modelId="{1AFF900F-7056-420D-82AE-522549FB1BFF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COREU</a:t>
          </a:r>
        </a:p>
      </dgm:t>
    </dgm:pt>
    <dgm:pt modelId="{5CCFAEA1-BCC5-4D76-8A80-944F950AC99E}" type="parTrans" cxnId="{766CE416-221E-40A4-B0FB-4C193C16F028}">
      <dgm:prSet/>
      <dgm:spPr/>
      <dgm:t>
        <a:bodyPr/>
        <a:lstStyle/>
        <a:p>
          <a:endParaRPr lang="pt-BR"/>
        </a:p>
      </dgm:t>
    </dgm:pt>
    <dgm:pt modelId="{52BBECE9-78F6-4B35-B12F-2F375A16E124}" type="sibTrans" cxnId="{766CE416-221E-40A4-B0FB-4C193C16F028}">
      <dgm:prSet/>
      <dgm:spPr/>
      <dgm:t>
        <a:bodyPr/>
        <a:lstStyle/>
        <a:p>
          <a:endParaRPr lang="pt-BR"/>
        </a:p>
      </dgm:t>
    </dgm:pt>
    <dgm:pt modelId="{B505459C-83D7-462E-A62D-692872CD8053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Contagem</a:t>
          </a:r>
        </a:p>
      </dgm:t>
    </dgm:pt>
    <dgm:pt modelId="{C4B6176F-0A95-41F2-8F3C-5A0CBFD81020}" type="parTrans" cxnId="{4F3A244D-5265-4206-B92F-93426AA70BA0}">
      <dgm:prSet/>
      <dgm:spPr/>
      <dgm:t>
        <a:bodyPr/>
        <a:lstStyle/>
        <a:p>
          <a:endParaRPr lang="pt-BR"/>
        </a:p>
      </dgm:t>
    </dgm:pt>
    <dgm:pt modelId="{DCCB997E-30E0-4C88-9B7A-39A92E4C60C5}" type="sibTrans" cxnId="{4F3A244D-5265-4206-B92F-93426AA70BA0}">
      <dgm:prSet/>
      <dgm:spPr/>
      <dgm:t>
        <a:bodyPr/>
        <a:lstStyle/>
        <a:p>
          <a:endParaRPr lang="pt-BR"/>
        </a:p>
      </dgm:t>
    </dgm:pt>
    <dgm:pt modelId="{74A6488A-32F6-472B-BA5D-BA5DE8F596C2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Pós </a:t>
          </a:r>
          <a:r>
            <a:rPr lang="pt-BR" i="1" dirty="0" err="1"/>
            <a:t>Latu</a:t>
          </a:r>
          <a:endParaRPr lang="pt-BR" i="1" dirty="0"/>
        </a:p>
      </dgm:t>
    </dgm:pt>
    <dgm:pt modelId="{5A170AA4-0DFB-4A32-9828-0538CC2DB8AA}" type="parTrans" cxnId="{0CC48632-1F94-43D1-9888-00AB15105FAE}">
      <dgm:prSet/>
      <dgm:spPr/>
      <dgm:t>
        <a:bodyPr/>
        <a:lstStyle/>
        <a:p>
          <a:endParaRPr lang="pt-BR"/>
        </a:p>
      </dgm:t>
    </dgm:pt>
    <dgm:pt modelId="{C6BE7C0E-1BEE-42B7-862A-C498124C351A}" type="sibTrans" cxnId="{0CC48632-1F94-43D1-9888-00AB15105FAE}">
      <dgm:prSet/>
      <dgm:spPr/>
      <dgm:t>
        <a:bodyPr/>
        <a:lstStyle/>
        <a:p>
          <a:endParaRPr lang="pt-BR"/>
        </a:p>
      </dgm:t>
    </dgm:pt>
    <dgm:pt modelId="{9EDC3050-FF6D-4F70-9FCE-4009D4A455DD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IEC</a:t>
          </a:r>
        </a:p>
      </dgm:t>
    </dgm:pt>
    <dgm:pt modelId="{EE824FAC-1997-42B3-BA8D-48FBD499D842}" type="parTrans" cxnId="{41DBF682-D33A-4DF8-914F-9F794DB63548}">
      <dgm:prSet/>
      <dgm:spPr/>
      <dgm:t>
        <a:bodyPr/>
        <a:lstStyle/>
        <a:p>
          <a:endParaRPr lang="pt-BR"/>
        </a:p>
      </dgm:t>
    </dgm:pt>
    <dgm:pt modelId="{8DABBF14-77A6-4F66-89BC-5F64EEE021BD}" type="sibTrans" cxnId="{41DBF682-D33A-4DF8-914F-9F794DB63548}">
      <dgm:prSet/>
      <dgm:spPr/>
      <dgm:t>
        <a:bodyPr/>
        <a:lstStyle/>
        <a:p>
          <a:endParaRPr lang="pt-BR"/>
        </a:p>
      </dgm:t>
    </dgm:pt>
    <dgm:pt modelId="{FEE72AEF-D43C-4231-93CD-187AFB8CDD68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Pós </a:t>
          </a:r>
          <a:r>
            <a:rPr lang="pt-BR" i="1" dirty="0" err="1"/>
            <a:t>Strictu</a:t>
          </a:r>
          <a:endParaRPr lang="pt-BR" i="1" dirty="0"/>
        </a:p>
      </dgm:t>
    </dgm:pt>
    <dgm:pt modelId="{AEF4D9AC-C264-4C07-A926-D583E53E7D2F}" type="parTrans" cxnId="{8CFB92CA-07B1-431C-8CD5-E15F1EC6E9D6}">
      <dgm:prSet/>
      <dgm:spPr/>
      <dgm:t>
        <a:bodyPr/>
        <a:lstStyle/>
        <a:p>
          <a:endParaRPr lang="pt-BR"/>
        </a:p>
      </dgm:t>
    </dgm:pt>
    <dgm:pt modelId="{1FF51C87-48E9-42DC-AD57-0DDFADDD4132}" type="sibTrans" cxnId="{8CFB92CA-07B1-431C-8CD5-E15F1EC6E9D6}">
      <dgm:prSet/>
      <dgm:spPr/>
      <dgm:t>
        <a:bodyPr/>
        <a:lstStyle/>
        <a:p>
          <a:endParaRPr lang="pt-BR"/>
        </a:p>
      </dgm:t>
    </dgm:pt>
    <dgm:pt modelId="{6554A812-52E0-4769-A445-E32F362A200B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Manhã</a:t>
          </a:r>
        </a:p>
      </dgm:t>
    </dgm:pt>
    <dgm:pt modelId="{DDCB7C45-05E1-4DCB-BDA4-8F480B3B77A7}" type="parTrans" cxnId="{09BC3F14-A267-4A3F-9C21-8AFE24329BE3}">
      <dgm:prSet/>
      <dgm:spPr/>
      <dgm:t>
        <a:bodyPr/>
        <a:lstStyle/>
        <a:p>
          <a:endParaRPr lang="pt-BR"/>
        </a:p>
      </dgm:t>
    </dgm:pt>
    <dgm:pt modelId="{EC5C9FDE-7753-4374-A244-8C8D8C6C557D}" type="sibTrans" cxnId="{09BC3F14-A267-4A3F-9C21-8AFE24329BE3}">
      <dgm:prSet/>
      <dgm:spPr/>
      <dgm:t>
        <a:bodyPr/>
        <a:lstStyle/>
        <a:p>
          <a:endParaRPr lang="pt-BR"/>
        </a:p>
      </dgm:t>
    </dgm:pt>
    <dgm:pt modelId="{B3DAB782-8FC6-435F-AE2E-54F747A258B4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Noite</a:t>
          </a:r>
        </a:p>
      </dgm:t>
    </dgm:pt>
    <dgm:pt modelId="{FFF0C489-825B-409B-89C6-455753DD5BC2}" type="parTrans" cxnId="{5F93662D-2869-4612-84DD-B48A6520CFEE}">
      <dgm:prSet/>
      <dgm:spPr/>
      <dgm:t>
        <a:bodyPr/>
        <a:lstStyle/>
        <a:p>
          <a:endParaRPr lang="pt-BR"/>
        </a:p>
      </dgm:t>
    </dgm:pt>
    <dgm:pt modelId="{BD3772CB-ED53-4ECC-AE48-3EB3C340D07A}" type="sibTrans" cxnId="{5F93662D-2869-4612-84DD-B48A6520CFEE}">
      <dgm:prSet/>
      <dgm:spPr/>
      <dgm:t>
        <a:bodyPr/>
        <a:lstStyle/>
        <a:p>
          <a:endParaRPr lang="pt-BR"/>
        </a:p>
      </dgm:t>
    </dgm:pt>
    <dgm:pt modelId="{2716E6F1-C3BB-4642-960F-C1609CFA855E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Manhã</a:t>
          </a:r>
        </a:p>
      </dgm:t>
    </dgm:pt>
    <dgm:pt modelId="{828A3350-78EB-42FD-BAD4-0AB041D95264}" type="parTrans" cxnId="{FDF37852-F564-42EE-B1CD-304960EA70ED}">
      <dgm:prSet/>
      <dgm:spPr/>
      <dgm:t>
        <a:bodyPr/>
        <a:lstStyle/>
        <a:p>
          <a:endParaRPr lang="pt-BR"/>
        </a:p>
      </dgm:t>
    </dgm:pt>
    <dgm:pt modelId="{7A090B43-DCF0-40DA-8658-AD634158A941}" type="sibTrans" cxnId="{FDF37852-F564-42EE-B1CD-304960EA70ED}">
      <dgm:prSet/>
      <dgm:spPr/>
      <dgm:t>
        <a:bodyPr/>
        <a:lstStyle/>
        <a:p>
          <a:endParaRPr lang="pt-BR"/>
        </a:p>
      </dgm:t>
    </dgm:pt>
    <dgm:pt modelId="{CF271BAA-0A8C-4AC5-84C8-BBFBA0D3716B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Noite</a:t>
          </a:r>
        </a:p>
      </dgm:t>
    </dgm:pt>
    <dgm:pt modelId="{1496E2D7-FD4E-4B74-B8F2-4FCC7A16399E}" type="parTrans" cxnId="{0C9BC7AC-2621-4581-B22D-831E3FF95FE8}">
      <dgm:prSet/>
      <dgm:spPr/>
      <dgm:t>
        <a:bodyPr/>
        <a:lstStyle/>
        <a:p>
          <a:endParaRPr lang="pt-BR"/>
        </a:p>
      </dgm:t>
    </dgm:pt>
    <dgm:pt modelId="{EE4CF3BE-BF04-4FA4-A68D-70C063E817BD}" type="sibTrans" cxnId="{0C9BC7AC-2621-4581-B22D-831E3FF95FE8}">
      <dgm:prSet/>
      <dgm:spPr/>
      <dgm:t>
        <a:bodyPr/>
        <a:lstStyle/>
        <a:p>
          <a:endParaRPr lang="pt-BR"/>
        </a:p>
      </dgm:t>
    </dgm:pt>
    <dgm:pt modelId="{8BEAF94D-C8F4-4198-9D4C-F1BC4425ECC1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Praça</a:t>
          </a:r>
        </a:p>
      </dgm:t>
    </dgm:pt>
    <dgm:pt modelId="{0AD1D99F-1AB8-4413-B90A-92700BCA5B37}" type="parTrans" cxnId="{D689316E-B5A8-4DC9-A70D-845B8D8FE246}">
      <dgm:prSet/>
      <dgm:spPr/>
      <dgm:t>
        <a:bodyPr/>
        <a:lstStyle/>
        <a:p>
          <a:endParaRPr lang="pt-BR"/>
        </a:p>
      </dgm:t>
    </dgm:pt>
    <dgm:pt modelId="{C9DA57F9-F124-4DBD-91BA-E6BECDB37AFE}" type="sibTrans" cxnId="{D689316E-B5A8-4DC9-A70D-845B8D8FE246}">
      <dgm:prSet/>
      <dgm:spPr/>
      <dgm:t>
        <a:bodyPr/>
        <a:lstStyle/>
        <a:p>
          <a:endParaRPr lang="pt-BR"/>
        </a:p>
      </dgm:t>
    </dgm:pt>
    <dgm:pt modelId="{AEDA37FB-A45C-4F2B-98BD-110F83212C3F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Manhã</a:t>
          </a:r>
        </a:p>
      </dgm:t>
    </dgm:pt>
    <dgm:pt modelId="{35152DF6-4B57-4404-97CD-7345CC8D4A54}" type="parTrans" cxnId="{E718A4BE-AC4E-4C87-9EFE-6B9E953C40AB}">
      <dgm:prSet/>
      <dgm:spPr/>
      <dgm:t>
        <a:bodyPr/>
        <a:lstStyle/>
        <a:p>
          <a:endParaRPr lang="pt-BR"/>
        </a:p>
      </dgm:t>
    </dgm:pt>
    <dgm:pt modelId="{45B61B07-0687-4A3F-B97F-0D1389BEA691}" type="sibTrans" cxnId="{E718A4BE-AC4E-4C87-9EFE-6B9E953C40AB}">
      <dgm:prSet/>
      <dgm:spPr/>
      <dgm:t>
        <a:bodyPr/>
        <a:lstStyle/>
        <a:p>
          <a:endParaRPr lang="pt-BR"/>
        </a:p>
      </dgm:t>
    </dgm:pt>
    <dgm:pt modelId="{3184833A-D5C3-4671-8DA8-0993D7B6974C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Noite</a:t>
          </a:r>
        </a:p>
      </dgm:t>
    </dgm:pt>
    <dgm:pt modelId="{0803C3EA-5EAE-4459-823C-4E2BDFEDCA8B}" type="parTrans" cxnId="{4CF7778B-1F21-49F6-A5B5-11D637BC0DFC}">
      <dgm:prSet/>
      <dgm:spPr/>
      <dgm:t>
        <a:bodyPr/>
        <a:lstStyle/>
        <a:p>
          <a:endParaRPr lang="pt-BR"/>
        </a:p>
      </dgm:t>
    </dgm:pt>
    <dgm:pt modelId="{E4D10E9D-7558-4FAA-A69B-D7FD954F4E7D}" type="sibTrans" cxnId="{4CF7778B-1F21-49F6-A5B5-11D637BC0DFC}">
      <dgm:prSet/>
      <dgm:spPr/>
      <dgm:t>
        <a:bodyPr/>
        <a:lstStyle/>
        <a:p>
          <a:endParaRPr lang="pt-BR"/>
        </a:p>
      </dgm:t>
    </dgm:pt>
    <dgm:pt modelId="{15252450-5F78-4BBB-BA4A-72A3CBECC0C9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São Gabriel</a:t>
          </a:r>
        </a:p>
      </dgm:t>
    </dgm:pt>
    <dgm:pt modelId="{4C07CB9E-D183-47AE-AA52-B489D4EAC7BF}" type="parTrans" cxnId="{DCDB2924-6C0B-49B3-AE4B-988075C0AD56}">
      <dgm:prSet/>
      <dgm:spPr/>
      <dgm:t>
        <a:bodyPr/>
        <a:lstStyle/>
        <a:p>
          <a:endParaRPr lang="pt-BR"/>
        </a:p>
      </dgm:t>
    </dgm:pt>
    <dgm:pt modelId="{ECACB5F7-940D-4397-B070-ABC20E70F9B9}" type="sibTrans" cxnId="{DCDB2924-6C0B-49B3-AE4B-988075C0AD56}">
      <dgm:prSet/>
      <dgm:spPr/>
      <dgm:t>
        <a:bodyPr/>
        <a:lstStyle/>
        <a:p>
          <a:endParaRPr lang="pt-BR"/>
        </a:p>
      </dgm:t>
    </dgm:pt>
    <dgm:pt modelId="{A1F1C52B-5ADA-472E-AF29-1ABAFCDD6E94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MEC manhã</a:t>
          </a:r>
        </a:p>
      </dgm:t>
    </dgm:pt>
    <dgm:pt modelId="{8AE2852F-3F66-4BC5-9B36-1260DE7F2F76}" type="parTrans" cxnId="{E4F79FE7-1328-492A-9258-F03F819E75AF}">
      <dgm:prSet/>
      <dgm:spPr/>
      <dgm:t>
        <a:bodyPr/>
        <a:lstStyle/>
        <a:p>
          <a:endParaRPr lang="pt-BR"/>
        </a:p>
      </dgm:t>
    </dgm:pt>
    <dgm:pt modelId="{CA5D158F-7DCF-4259-81C1-1B4CA15BFD72}" type="sibTrans" cxnId="{E4F79FE7-1328-492A-9258-F03F819E75AF}">
      <dgm:prSet/>
      <dgm:spPr/>
      <dgm:t>
        <a:bodyPr/>
        <a:lstStyle/>
        <a:p>
          <a:endParaRPr lang="pt-BR"/>
        </a:p>
      </dgm:t>
    </dgm:pt>
    <dgm:pt modelId="{EB70D1E6-DD21-4E03-831B-5FC9DB3285CF}">
      <dgm:prSet phldrT="[Texto]"/>
      <dgm:spPr>
        <a:solidFill>
          <a:srgbClr val="0E8CE2"/>
        </a:solidFill>
      </dgm:spPr>
      <dgm:t>
        <a:bodyPr/>
        <a:lstStyle/>
        <a:p>
          <a:r>
            <a:rPr lang="pt-BR" dirty="0"/>
            <a:t>AERO manhã</a:t>
          </a:r>
        </a:p>
      </dgm:t>
    </dgm:pt>
    <dgm:pt modelId="{57637EC5-A261-4AB6-AAD0-F7BE3C699CC5}" type="parTrans" cxnId="{A5F081FC-9877-4AAC-B8EA-5B8821C21120}">
      <dgm:prSet/>
      <dgm:spPr/>
      <dgm:t>
        <a:bodyPr/>
        <a:lstStyle/>
        <a:p>
          <a:endParaRPr lang="pt-BR"/>
        </a:p>
      </dgm:t>
    </dgm:pt>
    <dgm:pt modelId="{F58BA766-9A68-4787-BC86-420C7C810A6B}" type="sibTrans" cxnId="{A5F081FC-9877-4AAC-B8EA-5B8821C21120}">
      <dgm:prSet/>
      <dgm:spPr/>
      <dgm:t>
        <a:bodyPr/>
        <a:lstStyle/>
        <a:p>
          <a:endParaRPr lang="pt-BR"/>
        </a:p>
      </dgm:t>
    </dgm:pt>
    <dgm:pt modelId="{62A0D131-6E7E-4F7E-8216-4697EA7D4505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Processos</a:t>
          </a:r>
        </a:p>
      </dgm:t>
    </dgm:pt>
    <dgm:pt modelId="{08E5D13C-DC3B-44E4-99D2-7A0DD2E8D1FC}" type="parTrans" cxnId="{41E36D13-C2E4-4AD8-AF4B-18E644C94B83}">
      <dgm:prSet/>
      <dgm:spPr/>
      <dgm:t>
        <a:bodyPr/>
        <a:lstStyle/>
        <a:p>
          <a:endParaRPr lang="pt-BR"/>
        </a:p>
      </dgm:t>
    </dgm:pt>
    <dgm:pt modelId="{A847E6AA-0233-4B33-93BD-520CADE00682}" type="sibTrans" cxnId="{41E36D13-C2E4-4AD8-AF4B-18E644C94B83}">
      <dgm:prSet/>
      <dgm:spPr/>
      <dgm:t>
        <a:bodyPr/>
        <a:lstStyle/>
        <a:p>
          <a:endParaRPr lang="pt-BR"/>
        </a:p>
      </dgm:t>
    </dgm:pt>
    <dgm:pt modelId="{362BAC12-FA08-42BE-8724-A5021FEB674A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Automotiva</a:t>
          </a:r>
        </a:p>
      </dgm:t>
    </dgm:pt>
    <dgm:pt modelId="{F94C53A2-B427-41A8-A151-695BE07EDD05}" type="parTrans" cxnId="{68DBC485-175D-4293-B83F-D2E0AF7220F9}">
      <dgm:prSet/>
      <dgm:spPr/>
      <dgm:t>
        <a:bodyPr/>
        <a:lstStyle/>
        <a:p>
          <a:endParaRPr lang="pt-BR"/>
        </a:p>
      </dgm:t>
    </dgm:pt>
    <dgm:pt modelId="{354ECE56-7172-4755-9CDF-1311D8EBD93B}" type="sibTrans" cxnId="{68DBC485-175D-4293-B83F-D2E0AF7220F9}">
      <dgm:prSet/>
      <dgm:spPr/>
      <dgm:t>
        <a:bodyPr/>
        <a:lstStyle/>
        <a:p>
          <a:endParaRPr lang="pt-BR"/>
        </a:p>
      </dgm:t>
    </dgm:pt>
    <dgm:pt modelId="{0EB8294D-D2B8-4AE7-9FC0-C2FD93727D5A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Ferroviária</a:t>
          </a:r>
        </a:p>
      </dgm:t>
    </dgm:pt>
    <dgm:pt modelId="{7F34F554-400B-4228-B784-7A7B2FA7C762}" type="parTrans" cxnId="{7714F00C-7DF8-443F-AAEC-34CC8BEB8FA3}">
      <dgm:prSet/>
      <dgm:spPr/>
      <dgm:t>
        <a:bodyPr/>
        <a:lstStyle/>
        <a:p>
          <a:endParaRPr lang="pt-BR"/>
        </a:p>
      </dgm:t>
    </dgm:pt>
    <dgm:pt modelId="{2BACDE0D-EFB7-43D5-8C01-1AE36504901C}" type="sibTrans" cxnId="{7714F00C-7DF8-443F-AAEC-34CC8BEB8FA3}">
      <dgm:prSet/>
      <dgm:spPr/>
      <dgm:t>
        <a:bodyPr/>
        <a:lstStyle/>
        <a:p>
          <a:endParaRPr lang="pt-BR"/>
        </a:p>
      </dgm:t>
    </dgm:pt>
    <dgm:pt modelId="{3F181180-683C-453D-8971-0FB221AFDCD2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...</a:t>
          </a:r>
        </a:p>
      </dgm:t>
    </dgm:pt>
    <dgm:pt modelId="{26DF1A14-7760-46B3-A2E8-F7A097466ED3}" type="parTrans" cxnId="{7DDA653B-B6B6-47FA-9C96-025C76AEB2A0}">
      <dgm:prSet/>
      <dgm:spPr/>
      <dgm:t>
        <a:bodyPr/>
        <a:lstStyle/>
        <a:p>
          <a:endParaRPr lang="pt-BR"/>
        </a:p>
      </dgm:t>
    </dgm:pt>
    <dgm:pt modelId="{0EC2C9F6-0A92-4A54-88CF-78A3830AFFD8}" type="sibTrans" cxnId="{7DDA653B-B6B6-47FA-9C96-025C76AEB2A0}">
      <dgm:prSet/>
      <dgm:spPr/>
      <dgm:t>
        <a:bodyPr/>
        <a:lstStyle/>
        <a:p>
          <a:endParaRPr lang="pt-BR"/>
        </a:p>
      </dgm:t>
    </dgm:pt>
    <dgm:pt modelId="{8CEFFC3A-405F-411E-A0E1-B60A47A7CDC6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Manutenção</a:t>
          </a:r>
        </a:p>
      </dgm:t>
    </dgm:pt>
    <dgm:pt modelId="{DB014648-D17D-49B3-9F09-B803EC966D58}" type="parTrans" cxnId="{2694C85B-7961-4016-BA37-82DDA755E81C}">
      <dgm:prSet/>
      <dgm:spPr/>
      <dgm:t>
        <a:bodyPr/>
        <a:lstStyle/>
        <a:p>
          <a:endParaRPr lang="pt-BR"/>
        </a:p>
      </dgm:t>
    </dgm:pt>
    <dgm:pt modelId="{9B3B4DD5-1B08-481A-9C3C-2EB036B3C66C}" type="sibTrans" cxnId="{2694C85B-7961-4016-BA37-82DDA755E81C}">
      <dgm:prSet/>
      <dgm:spPr/>
      <dgm:t>
        <a:bodyPr/>
        <a:lstStyle/>
        <a:p>
          <a:endParaRPr lang="pt-BR"/>
        </a:p>
      </dgm:t>
    </dgm:pt>
    <dgm:pt modelId="{C1618F8A-F18D-4CE9-BE1B-9EDD0521D900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Materiais</a:t>
          </a:r>
        </a:p>
      </dgm:t>
    </dgm:pt>
    <dgm:pt modelId="{EAD1FE99-58AF-49D6-8A8D-FFFFA5DA5C5F}" type="parTrans" cxnId="{5B3C0149-A5C6-4E73-A32F-DA3E50BC6A0B}">
      <dgm:prSet/>
      <dgm:spPr/>
      <dgm:t>
        <a:bodyPr/>
        <a:lstStyle/>
        <a:p>
          <a:endParaRPr lang="pt-BR"/>
        </a:p>
      </dgm:t>
    </dgm:pt>
    <dgm:pt modelId="{0BC5D5EB-FDF5-4D51-9298-ED07A8BB3B04}" type="sibTrans" cxnId="{5B3C0149-A5C6-4E73-A32F-DA3E50BC6A0B}">
      <dgm:prSet/>
      <dgm:spPr/>
      <dgm:t>
        <a:bodyPr/>
        <a:lstStyle/>
        <a:p>
          <a:endParaRPr lang="pt-BR"/>
        </a:p>
      </dgm:t>
    </dgm:pt>
    <dgm:pt modelId="{320891FB-3E86-45D3-B502-2E58A016834B}" type="pres">
      <dgm:prSet presAssocID="{FA48A198-85E5-4F5F-9D74-FA51092EB44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D2C781-7F27-4466-8B6D-4E932B873607}" type="pres">
      <dgm:prSet presAssocID="{FA48A198-85E5-4F5F-9D74-FA51092EB440}" presName="hierFlow" presStyleCnt="0"/>
      <dgm:spPr/>
    </dgm:pt>
    <dgm:pt modelId="{EB9B0F75-A89B-40A3-9E18-D166B25D5484}" type="pres">
      <dgm:prSet presAssocID="{FA48A198-85E5-4F5F-9D74-FA51092EB44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779E13A-88C6-4970-A7B4-F76267D975B7}" type="pres">
      <dgm:prSet presAssocID="{26710B3B-06C4-42DC-8490-333CF0D37410}" presName="Name17" presStyleCnt="0"/>
      <dgm:spPr/>
    </dgm:pt>
    <dgm:pt modelId="{5A9CA9AE-B0E5-4614-BE81-0FC7A23A1C54}" type="pres">
      <dgm:prSet presAssocID="{26710B3B-06C4-42DC-8490-333CF0D37410}" presName="level1Shape" presStyleLbl="node0" presStyleIdx="0" presStyleCnt="1" custScaleX="1387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9CFB47-9A9D-4B52-8E76-1847ECC3EE6B}" type="pres">
      <dgm:prSet presAssocID="{26710B3B-06C4-42DC-8490-333CF0D37410}" presName="hierChild2" presStyleCnt="0"/>
      <dgm:spPr/>
    </dgm:pt>
    <dgm:pt modelId="{8F7E3B06-9E59-44E4-80A3-5F33408B1E1B}" type="pres">
      <dgm:prSet presAssocID="{B7906D30-C923-4B55-BB54-36FB9159F352}" presName="Name25" presStyleLbl="parChTrans1D2" presStyleIdx="0" presStyleCnt="3"/>
      <dgm:spPr/>
      <dgm:t>
        <a:bodyPr/>
        <a:lstStyle/>
        <a:p>
          <a:endParaRPr lang="pt-BR"/>
        </a:p>
      </dgm:t>
    </dgm:pt>
    <dgm:pt modelId="{5F7643F8-CBC8-47CF-8842-0869B5988F75}" type="pres">
      <dgm:prSet presAssocID="{B7906D30-C923-4B55-BB54-36FB9159F352}" presName="connTx" presStyleLbl="parChTrans1D2" presStyleIdx="0" presStyleCnt="3"/>
      <dgm:spPr/>
      <dgm:t>
        <a:bodyPr/>
        <a:lstStyle/>
        <a:p>
          <a:endParaRPr lang="pt-BR"/>
        </a:p>
      </dgm:t>
    </dgm:pt>
    <dgm:pt modelId="{AB4F04BC-F1CB-4C6F-9885-2549AF152891}" type="pres">
      <dgm:prSet presAssocID="{B92850E9-2D65-4D2B-8926-2946922952EA}" presName="Name30" presStyleCnt="0"/>
      <dgm:spPr/>
    </dgm:pt>
    <dgm:pt modelId="{5310EC36-041B-45AE-B6CB-F3CAFAE5B226}" type="pres">
      <dgm:prSet presAssocID="{B92850E9-2D65-4D2B-8926-2946922952EA}" presName="level2Shape" presStyleLbl="node2" presStyleIdx="0" presStyleCnt="3" custScaleX="139734"/>
      <dgm:spPr/>
      <dgm:t>
        <a:bodyPr/>
        <a:lstStyle/>
        <a:p>
          <a:endParaRPr lang="pt-BR"/>
        </a:p>
      </dgm:t>
    </dgm:pt>
    <dgm:pt modelId="{C8FDDD83-E8E2-4F74-ACED-0A1E6387035F}" type="pres">
      <dgm:prSet presAssocID="{B92850E9-2D65-4D2B-8926-2946922952EA}" presName="hierChild3" presStyleCnt="0"/>
      <dgm:spPr/>
    </dgm:pt>
    <dgm:pt modelId="{ECB7EF23-6AD2-43D1-91D9-AF9BC741F3D1}" type="pres">
      <dgm:prSet presAssocID="{5CCFAEA1-BCC5-4D76-8A80-944F950AC99E}" presName="Name25" presStyleLbl="parChTrans1D3" presStyleIdx="0" presStyleCnt="5"/>
      <dgm:spPr/>
      <dgm:t>
        <a:bodyPr/>
        <a:lstStyle/>
        <a:p>
          <a:endParaRPr lang="pt-BR"/>
        </a:p>
      </dgm:t>
    </dgm:pt>
    <dgm:pt modelId="{ABE4C301-008D-4070-BFF5-A6FEA397B9BC}" type="pres">
      <dgm:prSet presAssocID="{5CCFAEA1-BCC5-4D76-8A80-944F950AC99E}" presName="connTx" presStyleLbl="parChTrans1D3" presStyleIdx="0" presStyleCnt="5"/>
      <dgm:spPr/>
      <dgm:t>
        <a:bodyPr/>
        <a:lstStyle/>
        <a:p>
          <a:endParaRPr lang="pt-BR"/>
        </a:p>
      </dgm:t>
    </dgm:pt>
    <dgm:pt modelId="{AFFEAE9A-021E-4EBD-B8AD-E0CF2C2079AD}" type="pres">
      <dgm:prSet presAssocID="{1AFF900F-7056-420D-82AE-522549FB1BFF}" presName="Name30" presStyleCnt="0"/>
      <dgm:spPr/>
    </dgm:pt>
    <dgm:pt modelId="{ED0A5B81-2941-4733-AA5F-DACE1DE007A1}" type="pres">
      <dgm:prSet presAssocID="{1AFF900F-7056-420D-82AE-522549FB1BFF}" presName="level2Shape" presStyleLbl="node3" presStyleIdx="0" presStyleCnt="5" custScaleX="139446"/>
      <dgm:spPr/>
      <dgm:t>
        <a:bodyPr/>
        <a:lstStyle/>
        <a:p>
          <a:endParaRPr lang="pt-BR"/>
        </a:p>
      </dgm:t>
    </dgm:pt>
    <dgm:pt modelId="{DC7548C6-CC88-4B9C-BCA0-49AEFF6CA093}" type="pres">
      <dgm:prSet presAssocID="{1AFF900F-7056-420D-82AE-522549FB1BFF}" presName="hierChild3" presStyleCnt="0"/>
      <dgm:spPr/>
    </dgm:pt>
    <dgm:pt modelId="{301FF187-CF1D-4D80-856B-6C4C9107F960}" type="pres">
      <dgm:prSet presAssocID="{DDCB7C45-05E1-4DCB-BDA4-8F480B3B77A7}" presName="Name25" presStyleLbl="parChTrans1D4" presStyleIdx="0" presStyleCnt="14"/>
      <dgm:spPr/>
      <dgm:t>
        <a:bodyPr/>
        <a:lstStyle/>
        <a:p>
          <a:endParaRPr lang="pt-BR"/>
        </a:p>
      </dgm:t>
    </dgm:pt>
    <dgm:pt modelId="{A3DD4115-3922-4BB8-B555-6F5F1BC3584C}" type="pres">
      <dgm:prSet presAssocID="{DDCB7C45-05E1-4DCB-BDA4-8F480B3B77A7}" presName="connTx" presStyleLbl="parChTrans1D4" presStyleIdx="0" presStyleCnt="14"/>
      <dgm:spPr/>
      <dgm:t>
        <a:bodyPr/>
        <a:lstStyle/>
        <a:p>
          <a:endParaRPr lang="pt-BR"/>
        </a:p>
      </dgm:t>
    </dgm:pt>
    <dgm:pt modelId="{2821ECC5-4F0C-4C9F-BC19-E7BFE238356C}" type="pres">
      <dgm:prSet presAssocID="{6554A812-52E0-4769-A445-E32F362A200B}" presName="Name30" presStyleCnt="0"/>
      <dgm:spPr/>
    </dgm:pt>
    <dgm:pt modelId="{3053024E-3903-4249-B307-67F984E75017}" type="pres">
      <dgm:prSet presAssocID="{6554A812-52E0-4769-A445-E32F362A200B}" presName="level2Shape" presStyleLbl="node4" presStyleIdx="0" presStyleCnt="14" custScaleX="157065"/>
      <dgm:spPr/>
      <dgm:t>
        <a:bodyPr/>
        <a:lstStyle/>
        <a:p>
          <a:endParaRPr lang="pt-BR"/>
        </a:p>
      </dgm:t>
    </dgm:pt>
    <dgm:pt modelId="{B8C3E75A-27E8-454A-832D-DB28AA197400}" type="pres">
      <dgm:prSet presAssocID="{6554A812-52E0-4769-A445-E32F362A200B}" presName="hierChild3" presStyleCnt="0"/>
      <dgm:spPr/>
    </dgm:pt>
    <dgm:pt modelId="{BA106D28-428C-426F-97EE-99308BE3D2AA}" type="pres">
      <dgm:prSet presAssocID="{FFF0C489-825B-409B-89C6-455753DD5BC2}" presName="Name25" presStyleLbl="parChTrans1D4" presStyleIdx="1" presStyleCnt="14"/>
      <dgm:spPr/>
      <dgm:t>
        <a:bodyPr/>
        <a:lstStyle/>
        <a:p>
          <a:endParaRPr lang="pt-BR"/>
        </a:p>
      </dgm:t>
    </dgm:pt>
    <dgm:pt modelId="{76E4F4CF-39A0-4D07-ADCF-7E42207CD072}" type="pres">
      <dgm:prSet presAssocID="{FFF0C489-825B-409B-89C6-455753DD5BC2}" presName="connTx" presStyleLbl="parChTrans1D4" presStyleIdx="1" presStyleCnt="14"/>
      <dgm:spPr/>
      <dgm:t>
        <a:bodyPr/>
        <a:lstStyle/>
        <a:p>
          <a:endParaRPr lang="pt-BR"/>
        </a:p>
      </dgm:t>
    </dgm:pt>
    <dgm:pt modelId="{AF354AD1-ACD8-42B1-92FF-2919D2FE94F7}" type="pres">
      <dgm:prSet presAssocID="{B3DAB782-8FC6-435F-AE2E-54F747A258B4}" presName="Name30" presStyleCnt="0"/>
      <dgm:spPr/>
    </dgm:pt>
    <dgm:pt modelId="{2513A2D5-A894-4E71-8C28-0361F5F6619D}" type="pres">
      <dgm:prSet presAssocID="{B3DAB782-8FC6-435F-AE2E-54F747A258B4}" presName="level2Shape" presStyleLbl="node4" presStyleIdx="1" presStyleCnt="14" custScaleX="157065"/>
      <dgm:spPr/>
      <dgm:t>
        <a:bodyPr/>
        <a:lstStyle/>
        <a:p>
          <a:endParaRPr lang="pt-BR"/>
        </a:p>
      </dgm:t>
    </dgm:pt>
    <dgm:pt modelId="{B1EC0D2B-65FD-4089-9060-971C244DF550}" type="pres">
      <dgm:prSet presAssocID="{B3DAB782-8FC6-435F-AE2E-54F747A258B4}" presName="hierChild3" presStyleCnt="0"/>
      <dgm:spPr/>
    </dgm:pt>
    <dgm:pt modelId="{025D1B10-3FFC-4524-899F-66ED353F6D8A}" type="pres">
      <dgm:prSet presAssocID="{C4B6176F-0A95-41F2-8F3C-5A0CBFD81020}" presName="Name25" presStyleLbl="parChTrans1D3" presStyleIdx="1" presStyleCnt="5"/>
      <dgm:spPr/>
      <dgm:t>
        <a:bodyPr/>
        <a:lstStyle/>
        <a:p>
          <a:endParaRPr lang="pt-BR"/>
        </a:p>
      </dgm:t>
    </dgm:pt>
    <dgm:pt modelId="{EE41B256-CE3B-4E69-989A-B9BD0227B803}" type="pres">
      <dgm:prSet presAssocID="{C4B6176F-0A95-41F2-8F3C-5A0CBFD81020}" presName="connTx" presStyleLbl="parChTrans1D3" presStyleIdx="1" presStyleCnt="5"/>
      <dgm:spPr/>
      <dgm:t>
        <a:bodyPr/>
        <a:lstStyle/>
        <a:p>
          <a:endParaRPr lang="pt-BR"/>
        </a:p>
      </dgm:t>
    </dgm:pt>
    <dgm:pt modelId="{2946865E-4B23-4E74-B707-11C30654BCF8}" type="pres">
      <dgm:prSet presAssocID="{B505459C-83D7-462E-A62D-692872CD8053}" presName="Name30" presStyleCnt="0"/>
      <dgm:spPr/>
    </dgm:pt>
    <dgm:pt modelId="{F1059E75-BD65-44E9-AD19-6B0B4930EC86}" type="pres">
      <dgm:prSet presAssocID="{B505459C-83D7-462E-A62D-692872CD8053}" presName="level2Shape" presStyleLbl="node3" presStyleIdx="1" presStyleCnt="5" custScaleX="139446"/>
      <dgm:spPr/>
      <dgm:t>
        <a:bodyPr/>
        <a:lstStyle/>
        <a:p>
          <a:endParaRPr lang="pt-BR"/>
        </a:p>
      </dgm:t>
    </dgm:pt>
    <dgm:pt modelId="{3133BA40-1301-40F8-A4DD-6636629DB77A}" type="pres">
      <dgm:prSet presAssocID="{B505459C-83D7-462E-A62D-692872CD8053}" presName="hierChild3" presStyleCnt="0"/>
      <dgm:spPr/>
    </dgm:pt>
    <dgm:pt modelId="{529F4A44-5E9E-4F3A-9C3D-B967506DC25C}" type="pres">
      <dgm:prSet presAssocID="{828A3350-78EB-42FD-BAD4-0AB041D95264}" presName="Name25" presStyleLbl="parChTrans1D4" presStyleIdx="2" presStyleCnt="14"/>
      <dgm:spPr/>
      <dgm:t>
        <a:bodyPr/>
        <a:lstStyle/>
        <a:p>
          <a:endParaRPr lang="pt-BR"/>
        </a:p>
      </dgm:t>
    </dgm:pt>
    <dgm:pt modelId="{95BA15F8-A7F1-4A4F-9166-7C74DEF2520C}" type="pres">
      <dgm:prSet presAssocID="{828A3350-78EB-42FD-BAD4-0AB041D95264}" presName="connTx" presStyleLbl="parChTrans1D4" presStyleIdx="2" presStyleCnt="14"/>
      <dgm:spPr/>
      <dgm:t>
        <a:bodyPr/>
        <a:lstStyle/>
        <a:p>
          <a:endParaRPr lang="pt-BR"/>
        </a:p>
      </dgm:t>
    </dgm:pt>
    <dgm:pt modelId="{391E7212-4522-4DC0-BE70-1121B5CC318A}" type="pres">
      <dgm:prSet presAssocID="{2716E6F1-C3BB-4642-960F-C1609CFA855E}" presName="Name30" presStyleCnt="0"/>
      <dgm:spPr/>
    </dgm:pt>
    <dgm:pt modelId="{95D87828-C44D-4611-BA1A-7395DD1418DC}" type="pres">
      <dgm:prSet presAssocID="{2716E6F1-C3BB-4642-960F-C1609CFA855E}" presName="level2Shape" presStyleLbl="node4" presStyleIdx="2" presStyleCnt="14" custScaleX="154933"/>
      <dgm:spPr/>
      <dgm:t>
        <a:bodyPr/>
        <a:lstStyle/>
        <a:p>
          <a:endParaRPr lang="pt-BR"/>
        </a:p>
      </dgm:t>
    </dgm:pt>
    <dgm:pt modelId="{2338DEFB-B20C-4534-AC49-10460521AFA9}" type="pres">
      <dgm:prSet presAssocID="{2716E6F1-C3BB-4642-960F-C1609CFA855E}" presName="hierChild3" presStyleCnt="0"/>
      <dgm:spPr/>
    </dgm:pt>
    <dgm:pt modelId="{289EECF8-9655-4E35-9330-FDBE9B9B09E1}" type="pres">
      <dgm:prSet presAssocID="{1496E2D7-FD4E-4B74-B8F2-4FCC7A16399E}" presName="Name25" presStyleLbl="parChTrans1D4" presStyleIdx="3" presStyleCnt="14"/>
      <dgm:spPr/>
      <dgm:t>
        <a:bodyPr/>
        <a:lstStyle/>
        <a:p>
          <a:endParaRPr lang="pt-BR"/>
        </a:p>
      </dgm:t>
    </dgm:pt>
    <dgm:pt modelId="{18AF200C-73EA-41F4-8C74-23B9D5F94761}" type="pres">
      <dgm:prSet presAssocID="{1496E2D7-FD4E-4B74-B8F2-4FCC7A16399E}" presName="connTx" presStyleLbl="parChTrans1D4" presStyleIdx="3" presStyleCnt="14"/>
      <dgm:spPr/>
      <dgm:t>
        <a:bodyPr/>
        <a:lstStyle/>
        <a:p>
          <a:endParaRPr lang="pt-BR"/>
        </a:p>
      </dgm:t>
    </dgm:pt>
    <dgm:pt modelId="{9DE97330-35F6-424F-B0BC-4A421C11DE56}" type="pres">
      <dgm:prSet presAssocID="{CF271BAA-0A8C-4AC5-84C8-BBFBA0D3716B}" presName="Name30" presStyleCnt="0"/>
      <dgm:spPr/>
    </dgm:pt>
    <dgm:pt modelId="{CD854470-D150-4C3E-AA1F-703525A78240}" type="pres">
      <dgm:prSet presAssocID="{CF271BAA-0A8C-4AC5-84C8-BBFBA0D3716B}" presName="level2Shape" presStyleLbl="node4" presStyleIdx="3" presStyleCnt="14" custScaleX="154933"/>
      <dgm:spPr/>
      <dgm:t>
        <a:bodyPr/>
        <a:lstStyle/>
        <a:p>
          <a:endParaRPr lang="pt-BR"/>
        </a:p>
      </dgm:t>
    </dgm:pt>
    <dgm:pt modelId="{9916E314-AB94-4271-AE4A-4B0C359DA882}" type="pres">
      <dgm:prSet presAssocID="{CF271BAA-0A8C-4AC5-84C8-BBFBA0D3716B}" presName="hierChild3" presStyleCnt="0"/>
      <dgm:spPr/>
    </dgm:pt>
    <dgm:pt modelId="{55EA3A6E-E13F-4C4D-92FF-5B53EF032115}" type="pres">
      <dgm:prSet presAssocID="{0AD1D99F-1AB8-4413-B90A-92700BCA5B37}" presName="Name25" presStyleLbl="parChTrans1D3" presStyleIdx="2" presStyleCnt="5"/>
      <dgm:spPr/>
      <dgm:t>
        <a:bodyPr/>
        <a:lstStyle/>
        <a:p>
          <a:endParaRPr lang="pt-BR"/>
        </a:p>
      </dgm:t>
    </dgm:pt>
    <dgm:pt modelId="{22235F4B-6CEE-4240-B574-268A6BBB4F38}" type="pres">
      <dgm:prSet presAssocID="{0AD1D99F-1AB8-4413-B90A-92700BCA5B37}" presName="connTx" presStyleLbl="parChTrans1D3" presStyleIdx="2" presStyleCnt="5"/>
      <dgm:spPr/>
      <dgm:t>
        <a:bodyPr/>
        <a:lstStyle/>
        <a:p>
          <a:endParaRPr lang="pt-BR"/>
        </a:p>
      </dgm:t>
    </dgm:pt>
    <dgm:pt modelId="{644067F1-AFBC-4280-A027-912C6B8169D9}" type="pres">
      <dgm:prSet presAssocID="{8BEAF94D-C8F4-4198-9D4C-F1BC4425ECC1}" presName="Name30" presStyleCnt="0"/>
      <dgm:spPr/>
    </dgm:pt>
    <dgm:pt modelId="{FAC3EEA0-2029-4A5B-B0BB-078CA4103D41}" type="pres">
      <dgm:prSet presAssocID="{8BEAF94D-C8F4-4198-9D4C-F1BC4425ECC1}" presName="level2Shape" presStyleLbl="node3" presStyleIdx="2" presStyleCnt="5" custScaleX="139446"/>
      <dgm:spPr/>
      <dgm:t>
        <a:bodyPr/>
        <a:lstStyle/>
        <a:p>
          <a:endParaRPr lang="pt-BR"/>
        </a:p>
      </dgm:t>
    </dgm:pt>
    <dgm:pt modelId="{4C07AB48-D424-4CD0-8EBA-FA695F5A1609}" type="pres">
      <dgm:prSet presAssocID="{8BEAF94D-C8F4-4198-9D4C-F1BC4425ECC1}" presName="hierChild3" presStyleCnt="0"/>
      <dgm:spPr/>
    </dgm:pt>
    <dgm:pt modelId="{F206318A-D5FF-48C6-96C3-155011C04CD2}" type="pres">
      <dgm:prSet presAssocID="{35152DF6-4B57-4404-97CD-7345CC8D4A54}" presName="Name25" presStyleLbl="parChTrans1D4" presStyleIdx="4" presStyleCnt="14"/>
      <dgm:spPr/>
      <dgm:t>
        <a:bodyPr/>
        <a:lstStyle/>
        <a:p>
          <a:endParaRPr lang="pt-BR"/>
        </a:p>
      </dgm:t>
    </dgm:pt>
    <dgm:pt modelId="{781FD0B7-B370-44D7-AC4F-0C1F1BA6B3FE}" type="pres">
      <dgm:prSet presAssocID="{35152DF6-4B57-4404-97CD-7345CC8D4A54}" presName="connTx" presStyleLbl="parChTrans1D4" presStyleIdx="4" presStyleCnt="14"/>
      <dgm:spPr/>
      <dgm:t>
        <a:bodyPr/>
        <a:lstStyle/>
        <a:p>
          <a:endParaRPr lang="pt-BR"/>
        </a:p>
      </dgm:t>
    </dgm:pt>
    <dgm:pt modelId="{46541BCA-E1F9-4AD1-9FA5-9F19D088F3CB}" type="pres">
      <dgm:prSet presAssocID="{AEDA37FB-A45C-4F2B-98BD-110F83212C3F}" presName="Name30" presStyleCnt="0"/>
      <dgm:spPr/>
    </dgm:pt>
    <dgm:pt modelId="{A5AB5B77-D11A-440C-94EC-B8BC2564B14A}" type="pres">
      <dgm:prSet presAssocID="{AEDA37FB-A45C-4F2B-98BD-110F83212C3F}" presName="level2Shape" presStyleLbl="node4" presStyleIdx="4" presStyleCnt="14" custScaleX="154933"/>
      <dgm:spPr/>
      <dgm:t>
        <a:bodyPr/>
        <a:lstStyle/>
        <a:p>
          <a:endParaRPr lang="pt-BR"/>
        </a:p>
      </dgm:t>
    </dgm:pt>
    <dgm:pt modelId="{65077677-DE0D-4222-B11C-9CAAD46DCB20}" type="pres">
      <dgm:prSet presAssocID="{AEDA37FB-A45C-4F2B-98BD-110F83212C3F}" presName="hierChild3" presStyleCnt="0"/>
      <dgm:spPr/>
    </dgm:pt>
    <dgm:pt modelId="{B2C68A22-4309-4354-AF7C-FDEE195A669D}" type="pres">
      <dgm:prSet presAssocID="{0803C3EA-5EAE-4459-823C-4E2BDFEDCA8B}" presName="Name25" presStyleLbl="parChTrans1D4" presStyleIdx="5" presStyleCnt="14"/>
      <dgm:spPr/>
      <dgm:t>
        <a:bodyPr/>
        <a:lstStyle/>
        <a:p>
          <a:endParaRPr lang="pt-BR"/>
        </a:p>
      </dgm:t>
    </dgm:pt>
    <dgm:pt modelId="{9661BB53-2533-4BFB-93F7-B329157D7491}" type="pres">
      <dgm:prSet presAssocID="{0803C3EA-5EAE-4459-823C-4E2BDFEDCA8B}" presName="connTx" presStyleLbl="parChTrans1D4" presStyleIdx="5" presStyleCnt="14"/>
      <dgm:spPr/>
      <dgm:t>
        <a:bodyPr/>
        <a:lstStyle/>
        <a:p>
          <a:endParaRPr lang="pt-BR"/>
        </a:p>
      </dgm:t>
    </dgm:pt>
    <dgm:pt modelId="{ECE8941D-5314-42A9-B4E6-88C5FDC03E6A}" type="pres">
      <dgm:prSet presAssocID="{3184833A-D5C3-4671-8DA8-0993D7B6974C}" presName="Name30" presStyleCnt="0"/>
      <dgm:spPr/>
    </dgm:pt>
    <dgm:pt modelId="{79B7D649-4858-486E-A888-7B3865C70860}" type="pres">
      <dgm:prSet presAssocID="{3184833A-D5C3-4671-8DA8-0993D7B6974C}" presName="level2Shape" presStyleLbl="node4" presStyleIdx="5" presStyleCnt="14" custScaleX="154933"/>
      <dgm:spPr/>
      <dgm:t>
        <a:bodyPr/>
        <a:lstStyle/>
        <a:p>
          <a:endParaRPr lang="pt-BR"/>
        </a:p>
      </dgm:t>
    </dgm:pt>
    <dgm:pt modelId="{863B9F71-B0B8-48D3-AFAB-C2DFA0C5C7CE}" type="pres">
      <dgm:prSet presAssocID="{3184833A-D5C3-4671-8DA8-0993D7B6974C}" presName="hierChild3" presStyleCnt="0"/>
      <dgm:spPr/>
    </dgm:pt>
    <dgm:pt modelId="{2FC18C98-ABEF-47A7-A913-A50788FD13C4}" type="pres">
      <dgm:prSet presAssocID="{4C07CB9E-D183-47AE-AA52-B489D4EAC7BF}" presName="Name25" presStyleLbl="parChTrans1D3" presStyleIdx="3" presStyleCnt="5"/>
      <dgm:spPr/>
      <dgm:t>
        <a:bodyPr/>
        <a:lstStyle/>
        <a:p>
          <a:endParaRPr lang="pt-BR"/>
        </a:p>
      </dgm:t>
    </dgm:pt>
    <dgm:pt modelId="{83476E3A-98D0-4C69-94A9-BE8FF9E85775}" type="pres">
      <dgm:prSet presAssocID="{4C07CB9E-D183-47AE-AA52-B489D4EAC7BF}" presName="connTx" presStyleLbl="parChTrans1D3" presStyleIdx="3" presStyleCnt="5"/>
      <dgm:spPr/>
      <dgm:t>
        <a:bodyPr/>
        <a:lstStyle/>
        <a:p>
          <a:endParaRPr lang="pt-BR"/>
        </a:p>
      </dgm:t>
    </dgm:pt>
    <dgm:pt modelId="{5CDA35B9-8BB6-4FB1-B3B6-14106AA23BDD}" type="pres">
      <dgm:prSet presAssocID="{15252450-5F78-4BBB-BA4A-72A3CBECC0C9}" presName="Name30" presStyleCnt="0"/>
      <dgm:spPr/>
    </dgm:pt>
    <dgm:pt modelId="{39581429-9CE6-4D77-B108-3B4DB4EBA083}" type="pres">
      <dgm:prSet presAssocID="{15252450-5F78-4BBB-BA4A-72A3CBECC0C9}" presName="level2Shape" presStyleLbl="node3" presStyleIdx="3" presStyleCnt="5" custScaleX="139446"/>
      <dgm:spPr/>
      <dgm:t>
        <a:bodyPr/>
        <a:lstStyle/>
        <a:p>
          <a:endParaRPr lang="pt-BR"/>
        </a:p>
      </dgm:t>
    </dgm:pt>
    <dgm:pt modelId="{C59F793B-72F3-4E4E-8C41-DA4C381F79B1}" type="pres">
      <dgm:prSet presAssocID="{15252450-5F78-4BBB-BA4A-72A3CBECC0C9}" presName="hierChild3" presStyleCnt="0"/>
      <dgm:spPr/>
    </dgm:pt>
    <dgm:pt modelId="{DFFFA8E4-DC07-41E1-B4E2-89786A113672}" type="pres">
      <dgm:prSet presAssocID="{8AE2852F-3F66-4BC5-9B36-1260DE7F2F76}" presName="Name25" presStyleLbl="parChTrans1D4" presStyleIdx="6" presStyleCnt="14"/>
      <dgm:spPr/>
      <dgm:t>
        <a:bodyPr/>
        <a:lstStyle/>
        <a:p>
          <a:endParaRPr lang="pt-BR"/>
        </a:p>
      </dgm:t>
    </dgm:pt>
    <dgm:pt modelId="{8F2E072E-6CD8-47A2-AF28-08F1FD31178B}" type="pres">
      <dgm:prSet presAssocID="{8AE2852F-3F66-4BC5-9B36-1260DE7F2F76}" presName="connTx" presStyleLbl="parChTrans1D4" presStyleIdx="6" presStyleCnt="14"/>
      <dgm:spPr/>
      <dgm:t>
        <a:bodyPr/>
        <a:lstStyle/>
        <a:p>
          <a:endParaRPr lang="pt-BR"/>
        </a:p>
      </dgm:t>
    </dgm:pt>
    <dgm:pt modelId="{CFC0713D-8258-4BA3-BA54-AF1EB765CE7E}" type="pres">
      <dgm:prSet presAssocID="{A1F1C52B-5ADA-472E-AF29-1ABAFCDD6E94}" presName="Name30" presStyleCnt="0"/>
      <dgm:spPr/>
    </dgm:pt>
    <dgm:pt modelId="{B9430309-667B-4FA1-AC83-F752AAFDC310}" type="pres">
      <dgm:prSet presAssocID="{A1F1C52B-5ADA-472E-AF29-1ABAFCDD6E94}" presName="level2Shape" presStyleLbl="node4" presStyleIdx="6" presStyleCnt="14" custScaleX="154933"/>
      <dgm:spPr/>
      <dgm:t>
        <a:bodyPr/>
        <a:lstStyle/>
        <a:p>
          <a:endParaRPr lang="pt-BR"/>
        </a:p>
      </dgm:t>
    </dgm:pt>
    <dgm:pt modelId="{A7D4E364-5A2C-4123-8410-DD40EA1AC8D1}" type="pres">
      <dgm:prSet presAssocID="{A1F1C52B-5ADA-472E-AF29-1ABAFCDD6E94}" presName="hierChild3" presStyleCnt="0"/>
      <dgm:spPr/>
    </dgm:pt>
    <dgm:pt modelId="{EC3A4344-E4CE-46A5-8671-3FC01E9170E5}" type="pres">
      <dgm:prSet presAssocID="{57637EC5-A261-4AB6-AAD0-F7BE3C699CC5}" presName="Name25" presStyleLbl="parChTrans1D4" presStyleIdx="7" presStyleCnt="14"/>
      <dgm:spPr/>
      <dgm:t>
        <a:bodyPr/>
        <a:lstStyle/>
        <a:p>
          <a:endParaRPr lang="pt-BR"/>
        </a:p>
      </dgm:t>
    </dgm:pt>
    <dgm:pt modelId="{9416C660-E8F2-496C-8DCF-9B2067E51955}" type="pres">
      <dgm:prSet presAssocID="{57637EC5-A261-4AB6-AAD0-F7BE3C699CC5}" presName="connTx" presStyleLbl="parChTrans1D4" presStyleIdx="7" presStyleCnt="14"/>
      <dgm:spPr/>
      <dgm:t>
        <a:bodyPr/>
        <a:lstStyle/>
        <a:p>
          <a:endParaRPr lang="pt-BR"/>
        </a:p>
      </dgm:t>
    </dgm:pt>
    <dgm:pt modelId="{7E974191-873B-4085-8A03-57A52BEB2A95}" type="pres">
      <dgm:prSet presAssocID="{EB70D1E6-DD21-4E03-831B-5FC9DB3285CF}" presName="Name30" presStyleCnt="0"/>
      <dgm:spPr/>
    </dgm:pt>
    <dgm:pt modelId="{D0D90B72-2100-4B6C-A4F2-FAD4F459D19B}" type="pres">
      <dgm:prSet presAssocID="{EB70D1E6-DD21-4E03-831B-5FC9DB3285CF}" presName="level2Shape" presStyleLbl="node4" presStyleIdx="7" presStyleCnt="14" custScaleX="154933"/>
      <dgm:spPr/>
      <dgm:t>
        <a:bodyPr/>
        <a:lstStyle/>
        <a:p>
          <a:endParaRPr lang="pt-BR"/>
        </a:p>
      </dgm:t>
    </dgm:pt>
    <dgm:pt modelId="{DF4C2C38-B4C3-402A-82CB-D223AEC992C6}" type="pres">
      <dgm:prSet presAssocID="{EB70D1E6-DD21-4E03-831B-5FC9DB3285CF}" presName="hierChild3" presStyleCnt="0"/>
      <dgm:spPr/>
    </dgm:pt>
    <dgm:pt modelId="{50BE9930-1C61-4EF5-B57B-1FF816EEE1CE}" type="pres">
      <dgm:prSet presAssocID="{5A170AA4-0DFB-4A32-9828-0538CC2DB8AA}" presName="Name25" presStyleLbl="parChTrans1D2" presStyleIdx="1" presStyleCnt="3"/>
      <dgm:spPr/>
      <dgm:t>
        <a:bodyPr/>
        <a:lstStyle/>
        <a:p>
          <a:endParaRPr lang="pt-BR"/>
        </a:p>
      </dgm:t>
    </dgm:pt>
    <dgm:pt modelId="{B6169F9B-B764-4D69-B73E-621DF9F79510}" type="pres">
      <dgm:prSet presAssocID="{5A170AA4-0DFB-4A32-9828-0538CC2DB8AA}" presName="connTx" presStyleLbl="parChTrans1D2" presStyleIdx="1" presStyleCnt="3"/>
      <dgm:spPr/>
      <dgm:t>
        <a:bodyPr/>
        <a:lstStyle/>
        <a:p>
          <a:endParaRPr lang="pt-BR"/>
        </a:p>
      </dgm:t>
    </dgm:pt>
    <dgm:pt modelId="{6B4FC72B-0DEA-4EDF-9D8B-9340AFBFA9E0}" type="pres">
      <dgm:prSet presAssocID="{74A6488A-32F6-472B-BA5D-BA5DE8F596C2}" presName="Name30" presStyleCnt="0"/>
      <dgm:spPr/>
    </dgm:pt>
    <dgm:pt modelId="{01C573A3-9932-4B69-ADDA-01FB519BC106}" type="pres">
      <dgm:prSet presAssocID="{74A6488A-32F6-472B-BA5D-BA5DE8F596C2}" presName="level2Shape" presStyleLbl="node2" presStyleIdx="1" presStyleCnt="3" custScaleX="139734" custScaleY="107989"/>
      <dgm:spPr/>
      <dgm:t>
        <a:bodyPr/>
        <a:lstStyle/>
        <a:p>
          <a:endParaRPr lang="pt-BR"/>
        </a:p>
      </dgm:t>
    </dgm:pt>
    <dgm:pt modelId="{A3AE394B-FF2B-4A13-865A-B12E209DFA50}" type="pres">
      <dgm:prSet presAssocID="{74A6488A-32F6-472B-BA5D-BA5DE8F596C2}" presName="hierChild3" presStyleCnt="0"/>
      <dgm:spPr/>
    </dgm:pt>
    <dgm:pt modelId="{1FFFF278-F3F3-4DD3-860E-F7881DAF5620}" type="pres">
      <dgm:prSet presAssocID="{EE824FAC-1997-42B3-BA8D-48FBD499D842}" presName="Name25" presStyleLbl="parChTrans1D3" presStyleIdx="4" presStyleCnt="5"/>
      <dgm:spPr/>
      <dgm:t>
        <a:bodyPr/>
        <a:lstStyle/>
        <a:p>
          <a:endParaRPr lang="pt-BR"/>
        </a:p>
      </dgm:t>
    </dgm:pt>
    <dgm:pt modelId="{256E77BC-5214-453D-BD94-BB9103348FB8}" type="pres">
      <dgm:prSet presAssocID="{EE824FAC-1997-42B3-BA8D-48FBD499D842}" presName="connTx" presStyleLbl="parChTrans1D3" presStyleIdx="4" presStyleCnt="5"/>
      <dgm:spPr/>
      <dgm:t>
        <a:bodyPr/>
        <a:lstStyle/>
        <a:p>
          <a:endParaRPr lang="pt-BR"/>
        </a:p>
      </dgm:t>
    </dgm:pt>
    <dgm:pt modelId="{279CDA87-4317-4D35-8EC7-BC7339C880F1}" type="pres">
      <dgm:prSet presAssocID="{9EDC3050-FF6D-4F70-9FCE-4009D4A455DD}" presName="Name30" presStyleCnt="0"/>
      <dgm:spPr/>
    </dgm:pt>
    <dgm:pt modelId="{381A144E-DC7B-4867-BBA3-77D8B3951A53}" type="pres">
      <dgm:prSet presAssocID="{9EDC3050-FF6D-4F70-9FCE-4009D4A455DD}" presName="level2Shape" presStyleLbl="node3" presStyleIdx="4" presStyleCnt="5" custScaleX="139446"/>
      <dgm:spPr/>
      <dgm:t>
        <a:bodyPr/>
        <a:lstStyle/>
        <a:p>
          <a:endParaRPr lang="pt-BR"/>
        </a:p>
      </dgm:t>
    </dgm:pt>
    <dgm:pt modelId="{5F2F3D29-8F24-44E3-AA8B-385521999A03}" type="pres">
      <dgm:prSet presAssocID="{9EDC3050-FF6D-4F70-9FCE-4009D4A455DD}" presName="hierChild3" presStyleCnt="0"/>
      <dgm:spPr/>
    </dgm:pt>
    <dgm:pt modelId="{2DD83D35-BBA6-4D91-839D-C43869A75847}" type="pres">
      <dgm:prSet presAssocID="{08E5D13C-DC3B-44E4-99D2-7A0DD2E8D1FC}" presName="Name25" presStyleLbl="parChTrans1D4" presStyleIdx="8" presStyleCnt="14"/>
      <dgm:spPr/>
      <dgm:t>
        <a:bodyPr/>
        <a:lstStyle/>
        <a:p>
          <a:endParaRPr lang="pt-BR"/>
        </a:p>
      </dgm:t>
    </dgm:pt>
    <dgm:pt modelId="{0C67C07D-A97A-4B35-A630-F2F53D15A95C}" type="pres">
      <dgm:prSet presAssocID="{08E5D13C-DC3B-44E4-99D2-7A0DD2E8D1FC}" presName="connTx" presStyleLbl="parChTrans1D4" presStyleIdx="8" presStyleCnt="14"/>
      <dgm:spPr/>
      <dgm:t>
        <a:bodyPr/>
        <a:lstStyle/>
        <a:p>
          <a:endParaRPr lang="pt-BR"/>
        </a:p>
      </dgm:t>
    </dgm:pt>
    <dgm:pt modelId="{2A1CA054-6B10-41F2-8F7D-C72B4E7A15DD}" type="pres">
      <dgm:prSet presAssocID="{62A0D131-6E7E-4F7E-8216-4697EA7D4505}" presName="Name30" presStyleCnt="0"/>
      <dgm:spPr/>
    </dgm:pt>
    <dgm:pt modelId="{3DFFB422-E21B-4122-8DF4-4F7A9063B56E}" type="pres">
      <dgm:prSet presAssocID="{62A0D131-6E7E-4F7E-8216-4697EA7D4505}" presName="level2Shape" presStyleLbl="node4" presStyleIdx="8" presStyleCnt="14" custScaleX="157186"/>
      <dgm:spPr/>
      <dgm:t>
        <a:bodyPr/>
        <a:lstStyle/>
        <a:p>
          <a:endParaRPr lang="pt-BR"/>
        </a:p>
      </dgm:t>
    </dgm:pt>
    <dgm:pt modelId="{5D68899B-35F7-45A3-BB43-0DE1615516D1}" type="pres">
      <dgm:prSet presAssocID="{62A0D131-6E7E-4F7E-8216-4697EA7D4505}" presName="hierChild3" presStyleCnt="0"/>
      <dgm:spPr/>
    </dgm:pt>
    <dgm:pt modelId="{F3DF9291-4419-4399-B6B0-23120132C65C}" type="pres">
      <dgm:prSet presAssocID="{EAD1FE99-58AF-49D6-8A8D-FFFFA5DA5C5F}" presName="Name25" presStyleLbl="parChTrans1D4" presStyleIdx="9" presStyleCnt="14"/>
      <dgm:spPr/>
      <dgm:t>
        <a:bodyPr/>
        <a:lstStyle/>
        <a:p>
          <a:endParaRPr lang="pt-BR"/>
        </a:p>
      </dgm:t>
    </dgm:pt>
    <dgm:pt modelId="{98D2129B-DEEC-4091-9C02-2E9E75F7BEFE}" type="pres">
      <dgm:prSet presAssocID="{EAD1FE99-58AF-49D6-8A8D-FFFFA5DA5C5F}" presName="connTx" presStyleLbl="parChTrans1D4" presStyleIdx="9" presStyleCnt="14"/>
      <dgm:spPr/>
      <dgm:t>
        <a:bodyPr/>
        <a:lstStyle/>
        <a:p>
          <a:endParaRPr lang="pt-BR"/>
        </a:p>
      </dgm:t>
    </dgm:pt>
    <dgm:pt modelId="{3B737324-64EB-4B39-80AA-25A6836A297A}" type="pres">
      <dgm:prSet presAssocID="{C1618F8A-F18D-4CE9-BE1B-9EDD0521D900}" presName="Name30" presStyleCnt="0"/>
      <dgm:spPr/>
    </dgm:pt>
    <dgm:pt modelId="{C06778F3-8ABD-4E6B-9AE1-A62D319E9D02}" type="pres">
      <dgm:prSet presAssocID="{C1618F8A-F18D-4CE9-BE1B-9EDD0521D900}" presName="level2Shape" presStyleLbl="node4" presStyleIdx="9" presStyleCnt="14" custScaleX="155097"/>
      <dgm:spPr/>
      <dgm:t>
        <a:bodyPr/>
        <a:lstStyle/>
        <a:p>
          <a:endParaRPr lang="pt-BR"/>
        </a:p>
      </dgm:t>
    </dgm:pt>
    <dgm:pt modelId="{31337EEA-5922-480B-9ED5-58056B7956AB}" type="pres">
      <dgm:prSet presAssocID="{C1618F8A-F18D-4CE9-BE1B-9EDD0521D900}" presName="hierChild3" presStyleCnt="0"/>
      <dgm:spPr/>
    </dgm:pt>
    <dgm:pt modelId="{FBBE4E49-5E93-44B0-BE06-05C1B9BF191A}" type="pres">
      <dgm:prSet presAssocID="{F94C53A2-B427-41A8-A151-695BE07EDD05}" presName="Name25" presStyleLbl="parChTrans1D4" presStyleIdx="10" presStyleCnt="14"/>
      <dgm:spPr/>
      <dgm:t>
        <a:bodyPr/>
        <a:lstStyle/>
        <a:p>
          <a:endParaRPr lang="pt-BR"/>
        </a:p>
      </dgm:t>
    </dgm:pt>
    <dgm:pt modelId="{75323B50-F92E-40E1-8E75-7AE01371806F}" type="pres">
      <dgm:prSet presAssocID="{F94C53A2-B427-41A8-A151-695BE07EDD05}" presName="connTx" presStyleLbl="parChTrans1D4" presStyleIdx="10" presStyleCnt="14"/>
      <dgm:spPr/>
      <dgm:t>
        <a:bodyPr/>
        <a:lstStyle/>
        <a:p>
          <a:endParaRPr lang="pt-BR"/>
        </a:p>
      </dgm:t>
    </dgm:pt>
    <dgm:pt modelId="{1EF710B7-DDC7-47AB-997F-EC140052DAE2}" type="pres">
      <dgm:prSet presAssocID="{362BAC12-FA08-42BE-8724-A5021FEB674A}" presName="Name30" presStyleCnt="0"/>
      <dgm:spPr/>
    </dgm:pt>
    <dgm:pt modelId="{A3C9A535-7CDD-4CA3-9CE6-0D0FF449DD99}" type="pres">
      <dgm:prSet presAssocID="{362BAC12-FA08-42BE-8724-A5021FEB674A}" presName="level2Shape" presStyleLbl="node4" presStyleIdx="10" presStyleCnt="14" custScaleX="157186"/>
      <dgm:spPr/>
      <dgm:t>
        <a:bodyPr/>
        <a:lstStyle/>
        <a:p>
          <a:endParaRPr lang="pt-BR"/>
        </a:p>
      </dgm:t>
    </dgm:pt>
    <dgm:pt modelId="{6E0870A3-0313-42D5-BFEE-55F07757259B}" type="pres">
      <dgm:prSet presAssocID="{362BAC12-FA08-42BE-8724-A5021FEB674A}" presName="hierChild3" presStyleCnt="0"/>
      <dgm:spPr/>
    </dgm:pt>
    <dgm:pt modelId="{6B977D86-0BF3-4ACB-8B22-55DE3F2399B2}" type="pres">
      <dgm:prSet presAssocID="{7F34F554-400B-4228-B784-7A7B2FA7C762}" presName="Name25" presStyleLbl="parChTrans1D4" presStyleIdx="11" presStyleCnt="14"/>
      <dgm:spPr/>
      <dgm:t>
        <a:bodyPr/>
        <a:lstStyle/>
        <a:p>
          <a:endParaRPr lang="pt-BR"/>
        </a:p>
      </dgm:t>
    </dgm:pt>
    <dgm:pt modelId="{09EB6FFA-2881-4E75-812F-2839D8CF6FC0}" type="pres">
      <dgm:prSet presAssocID="{7F34F554-400B-4228-B784-7A7B2FA7C762}" presName="connTx" presStyleLbl="parChTrans1D4" presStyleIdx="11" presStyleCnt="14"/>
      <dgm:spPr/>
      <dgm:t>
        <a:bodyPr/>
        <a:lstStyle/>
        <a:p>
          <a:endParaRPr lang="pt-BR"/>
        </a:p>
      </dgm:t>
    </dgm:pt>
    <dgm:pt modelId="{46A3ECB3-1212-491B-B60A-25684816D44B}" type="pres">
      <dgm:prSet presAssocID="{0EB8294D-D2B8-4AE7-9FC0-C2FD93727D5A}" presName="Name30" presStyleCnt="0"/>
      <dgm:spPr/>
    </dgm:pt>
    <dgm:pt modelId="{54C54566-1A01-4DE0-9EF6-2BC05FE8C8E5}" type="pres">
      <dgm:prSet presAssocID="{0EB8294D-D2B8-4AE7-9FC0-C2FD93727D5A}" presName="level2Shape" presStyleLbl="node4" presStyleIdx="11" presStyleCnt="14" custScaleX="157186"/>
      <dgm:spPr/>
      <dgm:t>
        <a:bodyPr/>
        <a:lstStyle/>
        <a:p>
          <a:endParaRPr lang="pt-BR"/>
        </a:p>
      </dgm:t>
    </dgm:pt>
    <dgm:pt modelId="{ACD42513-3F7B-4491-945C-91E38DD4769D}" type="pres">
      <dgm:prSet presAssocID="{0EB8294D-D2B8-4AE7-9FC0-C2FD93727D5A}" presName="hierChild3" presStyleCnt="0"/>
      <dgm:spPr/>
    </dgm:pt>
    <dgm:pt modelId="{4B5E5A37-E9AA-47E5-820A-6F2DF8893A9C}" type="pres">
      <dgm:prSet presAssocID="{DB014648-D17D-49B3-9F09-B803EC966D58}" presName="Name25" presStyleLbl="parChTrans1D4" presStyleIdx="12" presStyleCnt="14"/>
      <dgm:spPr/>
      <dgm:t>
        <a:bodyPr/>
        <a:lstStyle/>
        <a:p>
          <a:endParaRPr lang="pt-BR"/>
        </a:p>
      </dgm:t>
    </dgm:pt>
    <dgm:pt modelId="{A58273CE-F1A7-4644-AE92-1D93007DA82F}" type="pres">
      <dgm:prSet presAssocID="{DB014648-D17D-49B3-9F09-B803EC966D58}" presName="connTx" presStyleLbl="parChTrans1D4" presStyleIdx="12" presStyleCnt="14"/>
      <dgm:spPr/>
      <dgm:t>
        <a:bodyPr/>
        <a:lstStyle/>
        <a:p>
          <a:endParaRPr lang="pt-BR"/>
        </a:p>
      </dgm:t>
    </dgm:pt>
    <dgm:pt modelId="{327C24EA-36AC-489C-A1A4-0E87BDE53875}" type="pres">
      <dgm:prSet presAssocID="{8CEFFC3A-405F-411E-A0E1-B60A47A7CDC6}" presName="Name30" presStyleCnt="0"/>
      <dgm:spPr/>
    </dgm:pt>
    <dgm:pt modelId="{8BAE0F56-B196-4BDF-BAD3-F120D73C07B5}" type="pres">
      <dgm:prSet presAssocID="{8CEFFC3A-405F-411E-A0E1-B60A47A7CDC6}" presName="level2Shape" presStyleLbl="node4" presStyleIdx="12" presStyleCnt="14" custScaleX="157065"/>
      <dgm:spPr/>
      <dgm:t>
        <a:bodyPr/>
        <a:lstStyle/>
        <a:p>
          <a:endParaRPr lang="pt-BR"/>
        </a:p>
      </dgm:t>
    </dgm:pt>
    <dgm:pt modelId="{B349BD3A-FE43-4716-9CF5-C75592193F4A}" type="pres">
      <dgm:prSet presAssocID="{8CEFFC3A-405F-411E-A0E1-B60A47A7CDC6}" presName="hierChild3" presStyleCnt="0"/>
      <dgm:spPr/>
    </dgm:pt>
    <dgm:pt modelId="{AB5C17A8-20E1-4F0B-B84C-A4476F2EFF3E}" type="pres">
      <dgm:prSet presAssocID="{26DF1A14-7760-46B3-A2E8-F7A097466ED3}" presName="Name25" presStyleLbl="parChTrans1D4" presStyleIdx="13" presStyleCnt="14"/>
      <dgm:spPr/>
      <dgm:t>
        <a:bodyPr/>
        <a:lstStyle/>
        <a:p>
          <a:endParaRPr lang="pt-BR"/>
        </a:p>
      </dgm:t>
    </dgm:pt>
    <dgm:pt modelId="{41B7DCA8-82E6-4B73-8881-BF31AA0B5059}" type="pres">
      <dgm:prSet presAssocID="{26DF1A14-7760-46B3-A2E8-F7A097466ED3}" presName="connTx" presStyleLbl="parChTrans1D4" presStyleIdx="13" presStyleCnt="14"/>
      <dgm:spPr/>
      <dgm:t>
        <a:bodyPr/>
        <a:lstStyle/>
        <a:p>
          <a:endParaRPr lang="pt-BR"/>
        </a:p>
      </dgm:t>
    </dgm:pt>
    <dgm:pt modelId="{C8976798-ABEB-4B11-964E-4AD96A051597}" type="pres">
      <dgm:prSet presAssocID="{3F181180-683C-453D-8971-0FB221AFDCD2}" presName="Name30" presStyleCnt="0"/>
      <dgm:spPr/>
    </dgm:pt>
    <dgm:pt modelId="{31451DC1-C7CC-44A8-9BC0-1B19CF5F0B5C}" type="pres">
      <dgm:prSet presAssocID="{3F181180-683C-453D-8971-0FB221AFDCD2}" presName="level2Shape" presStyleLbl="node4" presStyleIdx="13" presStyleCnt="14" custScaleX="157186"/>
      <dgm:spPr/>
      <dgm:t>
        <a:bodyPr/>
        <a:lstStyle/>
        <a:p>
          <a:endParaRPr lang="pt-BR"/>
        </a:p>
      </dgm:t>
    </dgm:pt>
    <dgm:pt modelId="{4B5C2500-FD08-4721-B7D1-BF79C24EF018}" type="pres">
      <dgm:prSet presAssocID="{3F181180-683C-453D-8971-0FB221AFDCD2}" presName="hierChild3" presStyleCnt="0"/>
      <dgm:spPr/>
    </dgm:pt>
    <dgm:pt modelId="{33C48595-8A2B-4E66-8566-5C183288F25A}" type="pres">
      <dgm:prSet presAssocID="{AEF4D9AC-C264-4C07-A926-D583E53E7D2F}" presName="Name25" presStyleLbl="parChTrans1D2" presStyleIdx="2" presStyleCnt="3"/>
      <dgm:spPr/>
      <dgm:t>
        <a:bodyPr/>
        <a:lstStyle/>
        <a:p>
          <a:endParaRPr lang="pt-BR"/>
        </a:p>
      </dgm:t>
    </dgm:pt>
    <dgm:pt modelId="{C9DCDFCB-8EF0-4F61-8BCC-0884E7DE550B}" type="pres">
      <dgm:prSet presAssocID="{AEF4D9AC-C264-4C07-A926-D583E53E7D2F}" presName="connTx" presStyleLbl="parChTrans1D2" presStyleIdx="2" presStyleCnt="3"/>
      <dgm:spPr/>
      <dgm:t>
        <a:bodyPr/>
        <a:lstStyle/>
        <a:p>
          <a:endParaRPr lang="pt-BR"/>
        </a:p>
      </dgm:t>
    </dgm:pt>
    <dgm:pt modelId="{367FDE6D-FD88-492D-A5F8-DEB5CE765510}" type="pres">
      <dgm:prSet presAssocID="{FEE72AEF-D43C-4231-93CD-187AFB8CDD68}" presName="Name30" presStyleCnt="0"/>
      <dgm:spPr/>
    </dgm:pt>
    <dgm:pt modelId="{D4D548C3-9F2D-4E14-A7D6-A5081D381EA5}" type="pres">
      <dgm:prSet presAssocID="{FEE72AEF-D43C-4231-93CD-187AFB8CDD68}" presName="level2Shape" presStyleLbl="node2" presStyleIdx="2" presStyleCnt="3" custScaleX="139734"/>
      <dgm:spPr/>
      <dgm:t>
        <a:bodyPr/>
        <a:lstStyle/>
        <a:p>
          <a:endParaRPr lang="pt-BR"/>
        </a:p>
      </dgm:t>
    </dgm:pt>
    <dgm:pt modelId="{95045EEC-266A-4C87-AB87-55DCE8DEFB2A}" type="pres">
      <dgm:prSet presAssocID="{FEE72AEF-D43C-4231-93CD-187AFB8CDD68}" presName="hierChild3" presStyleCnt="0"/>
      <dgm:spPr/>
    </dgm:pt>
    <dgm:pt modelId="{2F39DBFC-0B23-4AC6-888E-4F35D628F2D7}" type="pres">
      <dgm:prSet presAssocID="{FA48A198-85E5-4F5F-9D74-FA51092EB440}" presName="bgShapesFlow" presStyleCnt="0"/>
      <dgm:spPr/>
    </dgm:pt>
  </dgm:ptLst>
  <dgm:cxnLst>
    <dgm:cxn modelId="{185087E7-7E51-4B1E-8671-4C5973B44967}" type="presOf" srcId="{08E5D13C-DC3B-44E4-99D2-7A0DD2E8D1FC}" destId="{2DD83D35-BBA6-4D91-839D-C43869A75847}" srcOrd="0" destOrd="0" presId="urn:microsoft.com/office/officeart/2005/8/layout/hierarchy5"/>
    <dgm:cxn modelId="{A7E7DAF5-0FFB-48B3-8A35-323C0D1A0250}" type="presOf" srcId="{8CEFFC3A-405F-411E-A0E1-B60A47A7CDC6}" destId="{8BAE0F56-B196-4BDF-BAD3-F120D73C07B5}" srcOrd="0" destOrd="0" presId="urn:microsoft.com/office/officeart/2005/8/layout/hierarchy5"/>
    <dgm:cxn modelId="{631A2E18-6DEF-4F59-BB45-7E18423457D3}" type="presOf" srcId="{828A3350-78EB-42FD-BAD4-0AB041D95264}" destId="{529F4A44-5E9E-4F3A-9C3D-B967506DC25C}" srcOrd="0" destOrd="0" presId="urn:microsoft.com/office/officeart/2005/8/layout/hierarchy5"/>
    <dgm:cxn modelId="{D1E9B452-D475-4622-95B2-C04AC7BC1C8F}" type="presOf" srcId="{DB014648-D17D-49B3-9F09-B803EC966D58}" destId="{A58273CE-F1A7-4644-AE92-1D93007DA82F}" srcOrd="1" destOrd="0" presId="urn:microsoft.com/office/officeart/2005/8/layout/hierarchy5"/>
    <dgm:cxn modelId="{B2604395-4E25-49BB-9C56-5349BACCC979}" type="presOf" srcId="{62A0D131-6E7E-4F7E-8216-4697EA7D4505}" destId="{3DFFB422-E21B-4122-8DF4-4F7A9063B56E}" srcOrd="0" destOrd="0" presId="urn:microsoft.com/office/officeart/2005/8/layout/hierarchy5"/>
    <dgm:cxn modelId="{4EF6B85A-F567-4CB7-80B2-C109C5BAC510}" type="presOf" srcId="{DB014648-D17D-49B3-9F09-B803EC966D58}" destId="{4B5E5A37-E9AA-47E5-820A-6F2DF8893A9C}" srcOrd="0" destOrd="0" presId="urn:microsoft.com/office/officeart/2005/8/layout/hierarchy5"/>
    <dgm:cxn modelId="{B1908AAD-A8E9-4A81-BA11-071FF72DB4C6}" type="presOf" srcId="{FFF0C489-825B-409B-89C6-455753DD5BC2}" destId="{76E4F4CF-39A0-4D07-ADCF-7E42207CD072}" srcOrd="1" destOrd="0" presId="urn:microsoft.com/office/officeart/2005/8/layout/hierarchy5"/>
    <dgm:cxn modelId="{0719982F-AAD3-4C27-B92C-B70B98D49775}" type="presOf" srcId="{26DF1A14-7760-46B3-A2E8-F7A097466ED3}" destId="{AB5C17A8-20E1-4F0B-B84C-A4476F2EFF3E}" srcOrd="0" destOrd="0" presId="urn:microsoft.com/office/officeart/2005/8/layout/hierarchy5"/>
    <dgm:cxn modelId="{654AD919-D956-4C68-B240-98870DDC5E75}" type="presOf" srcId="{1496E2D7-FD4E-4B74-B8F2-4FCC7A16399E}" destId="{18AF200C-73EA-41F4-8C74-23B9D5F94761}" srcOrd="1" destOrd="0" presId="urn:microsoft.com/office/officeart/2005/8/layout/hierarchy5"/>
    <dgm:cxn modelId="{D689316E-B5A8-4DC9-A70D-845B8D8FE246}" srcId="{B92850E9-2D65-4D2B-8926-2946922952EA}" destId="{8BEAF94D-C8F4-4198-9D4C-F1BC4425ECC1}" srcOrd="2" destOrd="0" parTransId="{0AD1D99F-1AB8-4413-B90A-92700BCA5B37}" sibTransId="{C9DA57F9-F124-4DBD-91BA-E6BECDB37AFE}"/>
    <dgm:cxn modelId="{610D2499-4E19-4FFF-B458-FB239232B496}" type="presOf" srcId="{08E5D13C-DC3B-44E4-99D2-7A0DD2E8D1FC}" destId="{0C67C07D-A97A-4B35-A630-F2F53D15A95C}" srcOrd="1" destOrd="0" presId="urn:microsoft.com/office/officeart/2005/8/layout/hierarchy5"/>
    <dgm:cxn modelId="{ECEC6EDA-A55B-4D31-BB66-2ABA1B46C824}" type="presOf" srcId="{3184833A-D5C3-4671-8DA8-0993D7B6974C}" destId="{79B7D649-4858-486E-A888-7B3865C70860}" srcOrd="0" destOrd="0" presId="urn:microsoft.com/office/officeart/2005/8/layout/hierarchy5"/>
    <dgm:cxn modelId="{7714F00C-7DF8-443F-AAEC-34CC8BEB8FA3}" srcId="{9EDC3050-FF6D-4F70-9FCE-4009D4A455DD}" destId="{0EB8294D-D2B8-4AE7-9FC0-C2FD93727D5A}" srcOrd="3" destOrd="0" parTransId="{7F34F554-400B-4228-B784-7A7B2FA7C762}" sibTransId="{2BACDE0D-EFB7-43D5-8C01-1AE36504901C}"/>
    <dgm:cxn modelId="{58379835-B967-466C-8207-EB8717B2EE15}" type="presOf" srcId="{74A6488A-32F6-472B-BA5D-BA5DE8F596C2}" destId="{01C573A3-9932-4B69-ADDA-01FB519BC106}" srcOrd="0" destOrd="0" presId="urn:microsoft.com/office/officeart/2005/8/layout/hierarchy5"/>
    <dgm:cxn modelId="{68DBC485-175D-4293-B83F-D2E0AF7220F9}" srcId="{9EDC3050-FF6D-4F70-9FCE-4009D4A455DD}" destId="{362BAC12-FA08-42BE-8724-A5021FEB674A}" srcOrd="2" destOrd="0" parTransId="{F94C53A2-B427-41A8-A151-695BE07EDD05}" sibTransId="{354ECE56-7172-4755-9CDF-1311D8EBD93B}"/>
    <dgm:cxn modelId="{A3E3890E-3F9D-43A8-AA29-B1891F5E02F9}" type="presOf" srcId="{FA48A198-85E5-4F5F-9D74-FA51092EB440}" destId="{320891FB-3E86-45D3-B502-2E58A016834B}" srcOrd="0" destOrd="0" presId="urn:microsoft.com/office/officeart/2005/8/layout/hierarchy5"/>
    <dgm:cxn modelId="{942827ED-03A0-4311-A613-7C8063C99388}" type="presOf" srcId="{A1F1C52B-5ADA-472E-AF29-1ABAFCDD6E94}" destId="{B9430309-667B-4FA1-AC83-F752AAFDC310}" srcOrd="0" destOrd="0" presId="urn:microsoft.com/office/officeart/2005/8/layout/hierarchy5"/>
    <dgm:cxn modelId="{E8F9FF6E-1AAA-4BBC-99AE-6CABF5238407}" type="presOf" srcId="{F94C53A2-B427-41A8-A151-695BE07EDD05}" destId="{FBBE4E49-5E93-44B0-BE06-05C1B9BF191A}" srcOrd="0" destOrd="0" presId="urn:microsoft.com/office/officeart/2005/8/layout/hierarchy5"/>
    <dgm:cxn modelId="{376C805A-E833-4BBB-A721-08D69EC19BCC}" type="presOf" srcId="{C4B6176F-0A95-41F2-8F3C-5A0CBFD81020}" destId="{025D1B10-3FFC-4524-899F-66ED353F6D8A}" srcOrd="0" destOrd="0" presId="urn:microsoft.com/office/officeart/2005/8/layout/hierarchy5"/>
    <dgm:cxn modelId="{7BA86B8C-6D13-4229-AFD6-ED5052F92D8C}" type="presOf" srcId="{AEF4D9AC-C264-4C07-A926-D583E53E7D2F}" destId="{C9DCDFCB-8EF0-4F61-8BCC-0884E7DE550B}" srcOrd="1" destOrd="0" presId="urn:microsoft.com/office/officeart/2005/8/layout/hierarchy5"/>
    <dgm:cxn modelId="{564ED8FD-4A8F-4DEC-B5A0-48892EEFCBE4}" type="presOf" srcId="{5A170AA4-0DFB-4A32-9828-0538CC2DB8AA}" destId="{50BE9930-1C61-4EF5-B57B-1FF816EEE1CE}" srcOrd="0" destOrd="0" presId="urn:microsoft.com/office/officeart/2005/8/layout/hierarchy5"/>
    <dgm:cxn modelId="{4B41C4CF-8AA8-4C0B-A6F5-F831301C86F6}" type="presOf" srcId="{9EDC3050-FF6D-4F70-9FCE-4009D4A455DD}" destId="{381A144E-DC7B-4867-BBA3-77D8B3951A53}" srcOrd="0" destOrd="0" presId="urn:microsoft.com/office/officeart/2005/8/layout/hierarchy5"/>
    <dgm:cxn modelId="{B7584544-878A-40A2-8762-7D4ED7CB25A6}" type="presOf" srcId="{C1618F8A-F18D-4CE9-BE1B-9EDD0521D900}" destId="{C06778F3-8ABD-4E6B-9AE1-A62D319E9D02}" srcOrd="0" destOrd="0" presId="urn:microsoft.com/office/officeart/2005/8/layout/hierarchy5"/>
    <dgm:cxn modelId="{A5F081FC-9877-4AAC-B8EA-5B8821C21120}" srcId="{15252450-5F78-4BBB-BA4A-72A3CBECC0C9}" destId="{EB70D1E6-DD21-4E03-831B-5FC9DB3285CF}" srcOrd="1" destOrd="0" parTransId="{57637EC5-A261-4AB6-AAD0-F7BE3C699CC5}" sibTransId="{F58BA766-9A68-4787-BC86-420C7C810A6B}"/>
    <dgm:cxn modelId="{217638DF-AA06-42FD-A4B1-6DA0A1E75B98}" type="presOf" srcId="{2716E6F1-C3BB-4642-960F-C1609CFA855E}" destId="{95D87828-C44D-4611-BA1A-7395DD1418DC}" srcOrd="0" destOrd="0" presId="urn:microsoft.com/office/officeart/2005/8/layout/hierarchy5"/>
    <dgm:cxn modelId="{2D885056-4EE3-46D0-A959-38DE212F11BD}" type="presOf" srcId="{1AFF900F-7056-420D-82AE-522549FB1BFF}" destId="{ED0A5B81-2941-4733-AA5F-DACE1DE007A1}" srcOrd="0" destOrd="0" presId="urn:microsoft.com/office/officeart/2005/8/layout/hierarchy5"/>
    <dgm:cxn modelId="{41DBF682-D33A-4DF8-914F-9F794DB63548}" srcId="{74A6488A-32F6-472B-BA5D-BA5DE8F596C2}" destId="{9EDC3050-FF6D-4F70-9FCE-4009D4A455DD}" srcOrd="0" destOrd="0" parTransId="{EE824FAC-1997-42B3-BA8D-48FBD499D842}" sibTransId="{8DABBF14-77A6-4F66-89BC-5F64EEE021BD}"/>
    <dgm:cxn modelId="{5F93662D-2869-4612-84DD-B48A6520CFEE}" srcId="{1AFF900F-7056-420D-82AE-522549FB1BFF}" destId="{B3DAB782-8FC6-435F-AE2E-54F747A258B4}" srcOrd="1" destOrd="0" parTransId="{FFF0C489-825B-409B-89C6-455753DD5BC2}" sibTransId="{BD3772CB-ED53-4ECC-AE48-3EB3C340D07A}"/>
    <dgm:cxn modelId="{6577B64C-08DB-4B1A-829E-B81AA379DFDB}" type="presOf" srcId="{0EB8294D-D2B8-4AE7-9FC0-C2FD93727D5A}" destId="{54C54566-1A01-4DE0-9EF6-2BC05FE8C8E5}" srcOrd="0" destOrd="0" presId="urn:microsoft.com/office/officeart/2005/8/layout/hierarchy5"/>
    <dgm:cxn modelId="{711A53F3-9AFE-4DB9-8E61-66BE72A32486}" srcId="{26710B3B-06C4-42DC-8490-333CF0D37410}" destId="{B92850E9-2D65-4D2B-8926-2946922952EA}" srcOrd="0" destOrd="0" parTransId="{B7906D30-C923-4B55-BB54-36FB9159F352}" sibTransId="{75B5E63E-33AF-4B85-A4FB-FB1293C8DC0A}"/>
    <dgm:cxn modelId="{9373F100-B3E7-44A5-AEC4-E6B4A8C6A787}" type="presOf" srcId="{B7906D30-C923-4B55-BB54-36FB9159F352}" destId="{5F7643F8-CBC8-47CF-8842-0869B5988F75}" srcOrd="1" destOrd="0" presId="urn:microsoft.com/office/officeart/2005/8/layout/hierarchy5"/>
    <dgm:cxn modelId="{2E8F9BC2-16BB-4336-86A1-B0552F1D4AC9}" type="presOf" srcId="{B7906D30-C923-4B55-BB54-36FB9159F352}" destId="{8F7E3B06-9E59-44E4-80A3-5F33408B1E1B}" srcOrd="0" destOrd="0" presId="urn:microsoft.com/office/officeart/2005/8/layout/hierarchy5"/>
    <dgm:cxn modelId="{A4E446E5-3B81-442F-8725-44CB50DFCFE2}" type="presOf" srcId="{8AE2852F-3F66-4BC5-9B36-1260DE7F2F76}" destId="{DFFFA8E4-DC07-41E1-B4E2-89786A113672}" srcOrd="0" destOrd="0" presId="urn:microsoft.com/office/officeart/2005/8/layout/hierarchy5"/>
    <dgm:cxn modelId="{ECE292C8-7B1E-4F0C-A721-DCA2E428FC20}" type="presOf" srcId="{3F181180-683C-453D-8971-0FB221AFDCD2}" destId="{31451DC1-C7CC-44A8-9BC0-1B19CF5F0B5C}" srcOrd="0" destOrd="0" presId="urn:microsoft.com/office/officeart/2005/8/layout/hierarchy5"/>
    <dgm:cxn modelId="{7DDA653B-B6B6-47FA-9C96-025C76AEB2A0}" srcId="{9EDC3050-FF6D-4F70-9FCE-4009D4A455DD}" destId="{3F181180-683C-453D-8971-0FB221AFDCD2}" srcOrd="5" destOrd="0" parTransId="{26DF1A14-7760-46B3-A2E8-F7A097466ED3}" sibTransId="{0EC2C9F6-0A92-4A54-88CF-78A3830AFFD8}"/>
    <dgm:cxn modelId="{DCDB2924-6C0B-49B3-AE4B-988075C0AD56}" srcId="{B92850E9-2D65-4D2B-8926-2946922952EA}" destId="{15252450-5F78-4BBB-BA4A-72A3CBECC0C9}" srcOrd="3" destOrd="0" parTransId="{4C07CB9E-D183-47AE-AA52-B489D4EAC7BF}" sibTransId="{ECACB5F7-940D-4397-B070-ABC20E70F9B9}"/>
    <dgm:cxn modelId="{E718A4BE-AC4E-4C87-9EFE-6B9E953C40AB}" srcId="{8BEAF94D-C8F4-4198-9D4C-F1BC4425ECC1}" destId="{AEDA37FB-A45C-4F2B-98BD-110F83212C3F}" srcOrd="0" destOrd="0" parTransId="{35152DF6-4B57-4404-97CD-7345CC8D4A54}" sibTransId="{45B61B07-0687-4A3F-B97F-0D1389BEA691}"/>
    <dgm:cxn modelId="{5B3C0149-A5C6-4E73-A32F-DA3E50BC6A0B}" srcId="{9EDC3050-FF6D-4F70-9FCE-4009D4A455DD}" destId="{C1618F8A-F18D-4CE9-BE1B-9EDD0521D900}" srcOrd="1" destOrd="0" parTransId="{EAD1FE99-58AF-49D6-8A8D-FFFFA5DA5C5F}" sibTransId="{0BC5D5EB-FDF5-4D51-9298-ED07A8BB3B04}"/>
    <dgm:cxn modelId="{3881EB88-B33E-4489-AD35-7A3DB2EF0D4E}" type="presOf" srcId="{8BEAF94D-C8F4-4198-9D4C-F1BC4425ECC1}" destId="{FAC3EEA0-2029-4A5B-B0BB-078CA4103D41}" srcOrd="0" destOrd="0" presId="urn:microsoft.com/office/officeart/2005/8/layout/hierarchy5"/>
    <dgm:cxn modelId="{9AB174BF-A07E-4F39-BEA9-3B660564B870}" type="presOf" srcId="{35152DF6-4B57-4404-97CD-7345CC8D4A54}" destId="{F206318A-D5FF-48C6-96C3-155011C04CD2}" srcOrd="0" destOrd="0" presId="urn:microsoft.com/office/officeart/2005/8/layout/hierarchy5"/>
    <dgm:cxn modelId="{0CC48632-1F94-43D1-9888-00AB15105FAE}" srcId="{26710B3B-06C4-42DC-8490-333CF0D37410}" destId="{74A6488A-32F6-472B-BA5D-BA5DE8F596C2}" srcOrd="1" destOrd="0" parTransId="{5A170AA4-0DFB-4A32-9828-0538CC2DB8AA}" sibTransId="{C6BE7C0E-1BEE-42B7-862A-C498124C351A}"/>
    <dgm:cxn modelId="{A37ABDA6-7D8F-4DC8-9676-1E7A9CB28F79}" type="presOf" srcId="{FFF0C489-825B-409B-89C6-455753DD5BC2}" destId="{BA106D28-428C-426F-97EE-99308BE3D2AA}" srcOrd="0" destOrd="0" presId="urn:microsoft.com/office/officeart/2005/8/layout/hierarchy5"/>
    <dgm:cxn modelId="{E13AC5AA-46BC-4378-A8C8-87A5639144B8}" type="presOf" srcId="{AEDA37FB-A45C-4F2B-98BD-110F83212C3F}" destId="{A5AB5B77-D11A-440C-94EC-B8BC2564B14A}" srcOrd="0" destOrd="0" presId="urn:microsoft.com/office/officeart/2005/8/layout/hierarchy5"/>
    <dgm:cxn modelId="{1F68ADF3-D9F6-4559-A527-BDFFBF9B0C81}" type="presOf" srcId="{1496E2D7-FD4E-4B74-B8F2-4FCC7A16399E}" destId="{289EECF8-9655-4E35-9330-FDBE9B9B09E1}" srcOrd="0" destOrd="0" presId="urn:microsoft.com/office/officeart/2005/8/layout/hierarchy5"/>
    <dgm:cxn modelId="{F65E37FD-4FB2-4B4B-BA98-BF7F04A82B20}" type="presOf" srcId="{EB70D1E6-DD21-4E03-831B-5FC9DB3285CF}" destId="{D0D90B72-2100-4B6C-A4F2-FAD4F459D19B}" srcOrd="0" destOrd="0" presId="urn:microsoft.com/office/officeart/2005/8/layout/hierarchy5"/>
    <dgm:cxn modelId="{D2B7A4E0-E3E6-4276-892C-AAE621D39619}" type="presOf" srcId="{EE824FAC-1997-42B3-BA8D-48FBD499D842}" destId="{1FFFF278-F3F3-4DD3-860E-F7881DAF5620}" srcOrd="0" destOrd="0" presId="urn:microsoft.com/office/officeart/2005/8/layout/hierarchy5"/>
    <dgm:cxn modelId="{41E36D13-C2E4-4AD8-AF4B-18E644C94B83}" srcId="{9EDC3050-FF6D-4F70-9FCE-4009D4A455DD}" destId="{62A0D131-6E7E-4F7E-8216-4697EA7D4505}" srcOrd="0" destOrd="0" parTransId="{08E5D13C-DC3B-44E4-99D2-7A0DD2E8D1FC}" sibTransId="{A847E6AA-0233-4B33-93BD-520CADE00682}"/>
    <dgm:cxn modelId="{79711079-522E-46EA-BFA4-644BF22D926A}" type="presOf" srcId="{26710B3B-06C4-42DC-8490-333CF0D37410}" destId="{5A9CA9AE-B0E5-4614-BE81-0FC7A23A1C54}" srcOrd="0" destOrd="0" presId="urn:microsoft.com/office/officeart/2005/8/layout/hierarchy5"/>
    <dgm:cxn modelId="{C22E9CE9-3697-4BF8-826B-73B49A4A4446}" type="presOf" srcId="{5A170AA4-0DFB-4A32-9828-0538CC2DB8AA}" destId="{B6169F9B-B764-4D69-B73E-621DF9F79510}" srcOrd="1" destOrd="0" presId="urn:microsoft.com/office/officeart/2005/8/layout/hierarchy5"/>
    <dgm:cxn modelId="{16249ED4-6A99-491B-963C-B662E1204734}" type="presOf" srcId="{5CCFAEA1-BCC5-4D76-8A80-944F950AC99E}" destId="{ECB7EF23-6AD2-43D1-91D9-AF9BC741F3D1}" srcOrd="0" destOrd="0" presId="urn:microsoft.com/office/officeart/2005/8/layout/hierarchy5"/>
    <dgm:cxn modelId="{B558F815-ED9D-4FD7-80AA-78533D9A45CE}" type="presOf" srcId="{35152DF6-4B57-4404-97CD-7345CC8D4A54}" destId="{781FD0B7-B370-44D7-AC4F-0C1F1BA6B3FE}" srcOrd="1" destOrd="0" presId="urn:microsoft.com/office/officeart/2005/8/layout/hierarchy5"/>
    <dgm:cxn modelId="{5F8AF7EA-50C8-440A-8374-0227459B6067}" type="presOf" srcId="{B3DAB782-8FC6-435F-AE2E-54F747A258B4}" destId="{2513A2D5-A894-4E71-8C28-0361F5F6619D}" srcOrd="0" destOrd="0" presId="urn:microsoft.com/office/officeart/2005/8/layout/hierarchy5"/>
    <dgm:cxn modelId="{BBDA64CA-7EF3-491D-906E-5D540791CF0A}" type="presOf" srcId="{B92850E9-2D65-4D2B-8926-2946922952EA}" destId="{5310EC36-041B-45AE-B6CB-F3CAFAE5B226}" srcOrd="0" destOrd="0" presId="urn:microsoft.com/office/officeart/2005/8/layout/hierarchy5"/>
    <dgm:cxn modelId="{319CF748-0371-44FF-9AD7-BA5FF178C07A}" type="presOf" srcId="{DDCB7C45-05E1-4DCB-BDA4-8F480B3B77A7}" destId="{A3DD4115-3922-4BB8-B555-6F5F1BC3584C}" srcOrd="1" destOrd="0" presId="urn:microsoft.com/office/officeart/2005/8/layout/hierarchy5"/>
    <dgm:cxn modelId="{8AD9D5BA-06C5-4347-A0FD-3C6DDB927FFE}" type="presOf" srcId="{5CCFAEA1-BCC5-4D76-8A80-944F950AC99E}" destId="{ABE4C301-008D-4070-BFF5-A6FEA397B9BC}" srcOrd="1" destOrd="0" presId="urn:microsoft.com/office/officeart/2005/8/layout/hierarchy5"/>
    <dgm:cxn modelId="{09BC3F14-A267-4A3F-9C21-8AFE24329BE3}" srcId="{1AFF900F-7056-420D-82AE-522549FB1BFF}" destId="{6554A812-52E0-4769-A445-E32F362A200B}" srcOrd="0" destOrd="0" parTransId="{DDCB7C45-05E1-4DCB-BDA4-8F480B3B77A7}" sibTransId="{EC5C9FDE-7753-4374-A244-8C8D8C6C557D}"/>
    <dgm:cxn modelId="{28CE036A-8398-4D16-9C23-FB57469548E6}" type="presOf" srcId="{AEF4D9AC-C264-4C07-A926-D583E53E7D2F}" destId="{33C48595-8A2B-4E66-8566-5C183288F25A}" srcOrd="0" destOrd="0" presId="urn:microsoft.com/office/officeart/2005/8/layout/hierarchy5"/>
    <dgm:cxn modelId="{678A7022-2BD5-42EB-8D81-A15932A0856D}" type="presOf" srcId="{F94C53A2-B427-41A8-A151-695BE07EDD05}" destId="{75323B50-F92E-40E1-8E75-7AE01371806F}" srcOrd="1" destOrd="0" presId="urn:microsoft.com/office/officeart/2005/8/layout/hierarchy5"/>
    <dgm:cxn modelId="{2694C85B-7961-4016-BA37-82DDA755E81C}" srcId="{9EDC3050-FF6D-4F70-9FCE-4009D4A455DD}" destId="{8CEFFC3A-405F-411E-A0E1-B60A47A7CDC6}" srcOrd="4" destOrd="0" parTransId="{DB014648-D17D-49B3-9F09-B803EC966D58}" sibTransId="{9B3B4DD5-1B08-481A-9C3C-2EB036B3C66C}"/>
    <dgm:cxn modelId="{EE93015D-FA28-4B36-97A0-F88DBE9CE39F}" type="presOf" srcId="{EAD1FE99-58AF-49D6-8A8D-FFFFA5DA5C5F}" destId="{98D2129B-DEEC-4091-9C02-2E9E75F7BEFE}" srcOrd="1" destOrd="0" presId="urn:microsoft.com/office/officeart/2005/8/layout/hierarchy5"/>
    <dgm:cxn modelId="{280DA451-CEE3-4BB1-8CFF-F1E9ABF2CA6F}" type="presOf" srcId="{CF271BAA-0A8C-4AC5-84C8-BBFBA0D3716B}" destId="{CD854470-D150-4C3E-AA1F-703525A78240}" srcOrd="0" destOrd="0" presId="urn:microsoft.com/office/officeart/2005/8/layout/hierarchy5"/>
    <dgm:cxn modelId="{8CFB92CA-07B1-431C-8CD5-E15F1EC6E9D6}" srcId="{26710B3B-06C4-42DC-8490-333CF0D37410}" destId="{FEE72AEF-D43C-4231-93CD-187AFB8CDD68}" srcOrd="2" destOrd="0" parTransId="{AEF4D9AC-C264-4C07-A926-D583E53E7D2F}" sibTransId="{1FF51C87-48E9-42DC-AD57-0DDFADDD4132}"/>
    <dgm:cxn modelId="{0C9BC7AC-2621-4581-B22D-831E3FF95FE8}" srcId="{B505459C-83D7-462E-A62D-692872CD8053}" destId="{CF271BAA-0A8C-4AC5-84C8-BBFBA0D3716B}" srcOrd="1" destOrd="0" parTransId="{1496E2D7-FD4E-4B74-B8F2-4FCC7A16399E}" sibTransId="{EE4CF3BE-BF04-4FA4-A68D-70C063E817BD}"/>
    <dgm:cxn modelId="{4CF7778B-1F21-49F6-A5B5-11D637BC0DFC}" srcId="{8BEAF94D-C8F4-4198-9D4C-F1BC4425ECC1}" destId="{3184833A-D5C3-4671-8DA8-0993D7B6974C}" srcOrd="1" destOrd="0" parTransId="{0803C3EA-5EAE-4459-823C-4E2BDFEDCA8B}" sibTransId="{E4D10E9D-7558-4FAA-A69B-D7FD954F4E7D}"/>
    <dgm:cxn modelId="{280CE6DF-9960-4FB6-AD70-9198606604F5}" type="presOf" srcId="{FEE72AEF-D43C-4231-93CD-187AFB8CDD68}" destId="{D4D548C3-9F2D-4E14-A7D6-A5081D381EA5}" srcOrd="0" destOrd="0" presId="urn:microsoft.com/office/officeart/2005/8/layout/hierarchy5"/>
    <dgm:cxn modelId="{5E003D1C-F350-4A41-9862-0E1FC906F7A7}" type="presOf" srcId="{0803C3EA-5EAE-4459-823C-4E2BDFEDCA8B}" destId="{9661BB53-2533-4BFB-93F7-B329157D7491}" srcOrd="1" destOrd="0" presId="urn:microsoft.com/office/officeart/2005/8/layout/hierarchy5"/>
    <dgm:cxn modelId="{E87D7336-ACFA-4A62-8B8A-DB1BDF8ED681}" type="presOf" srcId="{57637EC5-A261-4AB6-AAD0-F7BE3C699CC5}" destId="{9416C660-E8F2-496C-8DCF-9B2067E51955}" srcOrd="1" destOrd="0" presId="urn:microsoft.com/office/officeart/2005/8/layout/hierarchy5"/>
    <dgm:cxn modelId="{4F3A244D-5265-4206-B92F-93426AA70BA0}" srcId="{B92850E9-2D65-4D2B-8926-2946922952EA}" destId="{B505459C-83D7-462E-A62D-692872CD8053}" srcOrd="1" destOrd="0" parTransId="{C4B6176F-0A95-41F2-8F3C-5A0CBFD81020}" sibTransId="{DCCB997E-30E0-4C88-9B7A-39A92E4C60C5}"/>
    <dgm:cxn modelId="{16FB82DC-A3A4-4D3B-A1FF-A61E9EC4D3BB}" type="presOf" srcId="{0803C3EA-5EAE-4459-823C-4E2BDFEDCA8B}" destId="{B2C68A22-4309-4354-AF7C-FDEE195A669D}" srcOrd="0" destOrd="0" presId="urn:microsoft.com/office/officeart/2005/8/layout/hierarchy5"/>
    <dgm:cxn modelId="{E1E86380-802A-4D27-A07D-4E5962DF7525}" type="presOf" srcId="{828A3350-78EB-42FD-BAD4-0AB041D95264}" destId="{95BA15F8-A7F1-4A4F-9166-7C74DEF2520C}" srcOrd="1" destOrd="0" presId="urn:microsoft.com/office/officeart/2005/8/layout/hierarchy5"/>
    <dgm:cxn modelId="{1AEF21C6-14CF-4B69-AD7E-EBD1ADD07DDB}" type="presOf" srcId="{57637EC5-A261-4AB6-AAD0-F7BE3C699CC5}" destId="{EC3A4344-E4CE-46A5-8671-3FC01E9170E5}" srcOrd="0" destOrd="0" presId="urn:microsoft.com/office/officeart/2005/8/layout/hierarchy5"/>
    <dgm:cxn modelId="{BBBE4C1E-C00A-4939-812E-482A34242D6B}" type="presOf" srcId="{B505459C-83D7-462E-A62D-692872CD8053}" destId="{F1059E75-BD65-44E9-AD19-6B0B4930EC86}" srcOrd="0" destOrd="0" presId="urn:microsoft.com/office/officeart/2005/8/layout/hierarchy5"/>
    <dgm:cxn modelId="{8FA853F1-E166-4596-B71A-8C1EEA73AB63}" type="presOf" srcId="{DDCB7C45-05E1-4DCB-BDA4-8F480B3B77A7}" destId="{301FF187-CF1D-4D80-856B-6C4C9107F960}" srcOrd="0" destOrd="0" presId="urn:microsoft.com/office/officeart/2005/8/layout/hierarchy5"/>
    <dgm:cxn modelId="{7F3A91C6-726C-41C5-8C9B-E9B712E0F74D}" type="presOf" srcId="{4C07CB9E-D183-47AE-AA52-B489D4EAC7BF}" destId="{2FC18C98-ABEF-47A7-A913-A50788FD13C4}" srcOrd="0" destOrd="0" presId="urn:microsoft.com/office/officeart/2005/8/layout/hierarchy5"/>
    <dgm:cxn modelId="{C7C1C13B-7F07-4588-8660-B479371C13EF}" type="presOf" srcId="{0AD1D99F-1AB8-4413-B90A-92700BCA5B37}" destId="{22235F4B-6CEE-4240-B574-268A6BBB4F38}" srcOrd="1" destOrd="0" presId="urn:microsoft.com/office/officeart/2005/8/layout/hierarchy5"/>
    <dgm:cxn modelId="{DF57D4A5-83CE-4970-ACA8-47E1922F0AF8}" type="presOf" srcId="{7F34F554-400B-4228-B784-7A7B2FA7C762}" destId="{6B977D86-0BF3-4ACB-8B22-55DE3F2399B2}" srcOrd="0" destOrd="0" presId="urn:microsoft.com/office/officeart/2005/8/layout/hierarchy5"/>
    <dgm:cxn modelId="{223493C8-A28B-45BF-B5C9-A15D69785FDE}" type="presOf" srcId="{362BAC12-FA08-42BE-8724-A5021FEB674A}" destId="{A3C9A535-7CDD-4CA3-9CE6-0D0FF449DD99}" srcOrd="0" destOrd="0" presId="urn:microsoft.com/office/officeart/2005/8/layout/hierarchy5"/>
    <dgm:cxn modelId="{763AA7A5-C143-48C9-85D5-D8C9898CA45E}" type="presOf" srcId="{7F34F554-400B-4228-B784-7A7B2FA7C762}" destId="{09EB6FFA-2881-4E75-812F-2839D8CF6FC0}" srcOrd="1" destOrd="0" presId="urn:microsoft.com/office/officeart/2005/8/layout/hierarchy5"/>
    <dgm:cxn modelId="{766CE416-221E-40A4-B0FB-4C193C16F028}" srcId="{B92850E9-2D65-4D2B-8926-2946922952EA}" destId="{1AFF900F-7056-420D-82AE-522549FB1BFF}" srcOrd="0" destOrd="0" parTransId="{5CCFAEA1-BCC5-4D76-8A80-944F950AC99E}" sibTransId="{52BBECE9-78F6-4B35-B12F-2F375A16E124}"/>
    <dgm:cxn modelId="{02B1D5F5-6051-4881-BFB7-4388875D23B7}" type="presOf" srcId="{6554A812-52E0-4769-A445-E32F362A200B}" destId="{3053024E-3903-4249-B307-67F984E75017}" srcOrd="0" destOrd="0" presId="urn:microsoft.com/office/officeart/2005/8/layout/hierarchy5"/>
    <dgm:cxn modelId="{FDF37852-F564-42EE-B1CD-304960EA70ED}" srcId="{B505459C-83D7-462E-A62D-692872CD8053}" destId="{2716E6F1-C3BB-4642-960F-C1609CFA855E}" srcOrd="0" destOrd="0" parTransId="{828A3350-78EB-42FD-BAD4-0AB041D95264}" sibTransId="{7A090B43-DCF0-40DA-8658-AD634158A941}"/>
    <dgm:cxn modelId="{0E9CCD99-5CA4-4438-A49F-167127EE6723}" type="presOf" srcId="{15252450-5F78-4BBB-BA4A-72A3CBECC0C9}" destId="{39581429-9CE6-4D77-B108-3B4DB4EBA083}" srcOrd="0" destOrd="0" presId="urn:microsoft.com/office/officeart/2005/8/layout/hierarchy5"/>
    <dgm:cxn modelId="{AE5AD8B1-A1C3-4F2E-8FD3-30FA50D2AFE7}" type="presOf" srcId="{0AD1D99F-1AB8-4413-B90A-92700BCA5B37}" destId="{55EA3A6E-E13F-4C4D-92FF-5B53EF032115}" srcOrd="0" destOrd="0" presId="urn:microsoft.com/office/officeart/2005/8/layout/hierarchy5"/>
    <dgm:cxn modelId="{3B6F9A4F-E805-48BB-9B9E-636E7373DC6A}" type="presOf" srcId="{8AE2852F-3F66-4BC5-9B36-1260DE7F2F76}" destId="{8F2E072E-6CD8-47A2-AF28-08F1FD31178B}" srcOrd="1" destOrd="0" presId="urn:microsoft.com/office/officeart/2005/8/layout/hierarchy5"/>
    <dgm:cxn modelId="{4225C291-CF97-49E0-B6F6-3D6D553DD58C}" srcId="{FA48A198-85E5-4F5F-9D74-FA51092EB440}" destId="{26710B3B-06C4-42DC-8490-333CF0D37410}" srcOrd="0" destOrd="0" parTransId="{081880AC-F9CC-49C5-B71A-AACCF235D34C}" sibTransId="{57CBB10B-03F6-494F-AC89-385D1B824A83}"/>
    <dgm:cxn modelId="{BC51A225-E7CF-4D7A-82D9-2A70B743671C}" type="presOf" srcId="{4C07CB9E-D183-47AE-AA52-B489D4EAC7BF}" destId="{83476E3A-98D0-4C69-94A9-BE8FF9E85775}" srcOrd="1" destOrd="0" presId="urn:microsoft.com/office/officeart/2005/8/layout/hierarchy5"/>
    <dgm:cxn modelId="{F5DADC17-B51E-42CE-9F1F-575BC153DDF2}" type="presOf" srcId="{EE824FAC-1997-42B3-BA8D-48FBD499D842}" destId="{256E77BC-5214-453D-BD94-BB9103348FB8}" srcOrd="1" destOrd="0" presId="urn:microsoft.com/office/officeart/2005/8/layout/hierarchy5"/>
    <dgm:cxn modelId="{E4F79FE7-1328-492A-9258-F03F819E75AF}" srcId="{15252450-5F78-4BBB-BA4A-72A3CBECC0C9}" destId="{A1F1C52B-5ADA-472E-AF29-1ABAFCDD6E94}" srcOrd="0" destOrd="0" parTransId="{8AE2852F-3F66-4BC5-9B36-1260DE7F2F76}" sibTransId="{CA5D158F-7DCF-4259-81C1-1B4CA15BFD72}"/>
    <dgm:cxn modelId="{183E8FA5-7018-4BB6-9C20-EAEF48733BB2}" type="presOf" srcId="{26DF1A14-7760-46B3-A2E8-F7A097466ED3}" destId="{41B7DCA8-82E6-4B73-8881-BF31AA0B5059}" srcOrd="1" destOrd="0" presId="urn:microsoft.com/office/officeart/2005/8/layout/hierarchy5"/>
    <dgm:cxn modelId="{9DFC36DE-EDEE-4E71-9C11-41102CF26C9E}" type="presOf" srcId="{EAD1FE99-58AF-49D6-8A8D-FFFFA5DA5C5F}" destId="{F3DF9291-4419-4399-B6B0-23120132C65C}" srcOrd="0" destOrd="0" presId="urn:microsoft.com/office/officeart/2005/8/layout/hierarchy5"/>
    <dgm:cxn modelId="{2D59769A-1EF4-4943-8B7A-43675467980E}" type="presOf" srcId="{C4B6176F-0A95-41F2-8F3C-5A0CBFD81020}" destId="{EE41B256-CE3B-4E69-989A-B9BD0227B803}" srcOrd="1" destOrd="0" presId="urn:microsoft.com/office/officeart/2005/8/layout/hierarchy5"/>
    <dgm:cxn modelId="{52940D5D-0C81-4049-BC47-A3B01E639128}" type="presParOf" srcId="{320891FB-3E86-45D3-B502-2E58A016834B}" destId="{8ED2C781-7F27-4466-8B6D-4E932B873607}" srcOrd="0" destOrd="0" presId="urn:microsoft.com/office/officeart/2005/8/layout/hierarchy5"/>
    <dgm:cxn modelId="{6FB36E2B-9C18-4C35-9673-7A9931EAAA90}" type="presParOf" srcId="{8ED2C781-7F27-4466-8B6D-4E932B873607}" destId="{EB9B0F75-A89B-40A3-9E18-D166B25D5484}" srcOrd="0" destOrd="0" presId="urn:microsoft.com/office/officeart/2005/8/layout/hierarchy5"/>
    <dgm:cxn modelId="{87B483CF-B0A6-46FD-AE46-4B75CC7445DC}" type="presParOf" srcId="{EB9B0F75-A89B-40A3-9E18-D166B25D5484}" destId="{3779E13A-88C6-4970-A7B4-F76267D975B7}" srcOrd="0" destOrd="0" presId="urn:microsoft.com/office/officeart/2005/8/layout/hierarchy5"/>
    <dgm:cxn modelId="{245D1361-8065-46C8-8F1F-EEF92C372BFC}" type="presParOf" srcId="{3779E13A-88C6-4970-A7B4-F76267D975B7}" destId="{5A9CA9AE-B0E5-4614-BE81-0FC7A23A1C54}" srcOrd="0" destOrd="0" presId="urn:microsoft.com/office/officeart/2005/8/layout/hierarchy5"/>
    <dgm:cxn modelId="{2FF05012-A35D-4227-81F0-25160DE08EB7}" type="presParOf" srcId="{3779E13A-88C6-4970-A7B4-F76267D975B7}" destId="{B59CFB47-9A9D-4B52-8E76-1847ECC3EE6B}" srcOrd="1" destOrd="0" presId="urn:microsoft.com/office/officeart/2005/8/layout/hierarchy5"/>
    <dgm:cxn modelId="{CE68DFA0-F3C6-49E9-8892-18D5B067901A}" type="presParOf" srcId="{B59CFB47-9A9D-4B52-8E76-1847ECC3EE6B}" destId="{8F7E3B06-9E59-44E4-80A3-5F33408B1E1B}" srcOrd="0" destOrd="0" presId="urn:microsoft.com/office/officeart/2005/8/layout/hierarchy5"/>
    <dgm:cxn modelId="{35931337-77BB-4497-BC79-4B27C00FCAEE}" type="presParOf" srcId="{8F7E3B06-9E59-44E4-80A3-5F33408B1E1B}" destId="{5F7643F8-CBC8-47CF-8842-0869B5988F75}" srcOrd="0" destOrd="0" presId="urn:microsoft.com/office/officeart/2005/8/layout/hierarchy5"/>
    <dgm:cxn modelId="{28774492-F556-4C67-B4BD-10302139732A}" type="presParOf" srcId="{B59CFB47-9A9D-4B52-8E76-1847ECC3EE6B}" destId="{AB4F04BC-F1CB-4C6F-9885-2549AF152891}" srcOrd="1" destOrd="0" presId="urn:microsoft.com/office/officeart/2005/8/layout/hierarchy5"/>
    <dgm:cxn modelId="{2D00DF38-83C0-4A08-99CD-CE09A666068F}" type="presParOf" srcId="{AB4F04BC-F1CB-4C6F-9885-2549AF152891}" destId="{5310EC36-041B-45AE-B6CB-F3CAFAE5B226}" srcOrd="0" destOrd="0" presId="urn:microsoft.com/office/officeart/2005/8/layout/hierarchy5"/>
    <dgm:cxn modelId="{937BC164-91D9-4864-8C75-17D8747B4314}" type="presParOf" srcId="{AB4F04BC-F1CB-4C6F-9885-2549AF152891}" destId="{C8FDDD83-E8E2-4F74-ACED-0A1E6387035F}" srcOrd="1" destOrd="0" presId="urn:microsoft.com/office/officeart/2005/8/layout/hierarchy5"/>
    <dgm:cxn modelId="{566DC6E3-1A94-4FE4-A346-A979F553B1BB}" type="presParOf" srcId="{C8FDDD83-E8E2-4F74-ACED-0A1E6387035F}" destId="{ECB7EF23-6AD2-43D1-91D9-AF9BC741F3D1}" srcOrd="0" destOrd="0" presId="urn:microsoft.com/office/officeart/2005/8/layout/hierarchy5"/>
    <dgm:cxn modelId="{3667EF02-C890-477D-82ED-D3EC9DC1D232}" type="presParOf" srcId="{ECB7EF23-6AD2-43D1-91D9-AF9BC741F3D1}" destId="{ABE4C301-008D-4070-BFF5-A6FEA397B9BC}" srcOrd="0" destOrd="0" presId="urn:microsoft.com/office/officeart/2005/8/layout/hierarchy5"/>
    <dgm:cxn modelId="{1172DD55-8F27-498F-B81C-1DD08553DF63}" type="presParOf" srcId="{C8FDDD83-E8E2-4F74-ACED-0A1E6387035F}" destId="{AFFEAE9A-021E-4EBD-B8AD-E0CF2C2079AD}" srcOrd="1" destOrd="0" presId="urn:microsoft.com/office/officeart/2005/8/layout/hierarchy5"/>
    <dgm:cxn modelId="{89E81BAB-CECF-408F-B863-65E1FFC08386}" type="presParOf" srcId="{AFFEAE9A-021E-4EBD-B8AD-E0CF2C2079AD}" destId="{ED0A5B81-2941-4733-AA5F-DACE1DE007A1}" srcOrd="0" destOrd="0" presId="urn:microsoft.com/office/officeart/2005/8/layout/hierarchy5"/>
    <dgm:cxn modelId="{A30DEAA7-AF82-461B-B3EF-3211D83487A6}" type="presParOf" srcId="{AFFEAE9A-021E-4EBD-B8AD-E0CF2C2079AD}" destId="{DC7548C6-CC88-4B9C-BCA0-49AEFF6CA093}" srcOrd="1" destOrd="0" presId="urn:microsoft.com/office/officeart/2005/8/layout/hierarchy5"/>
    <dgm:cxn modelId="{CCB2D19A-FB6B-42FC-BABE-047A66F84260}" type="presParOf" srcId="{DC7548C6-CC88-4B9C-BCA0-49AEFF6CA093}" destId="{301FF187-CF1D-4D80-856B-6C4C9107F960}" srcOrd="0" destOrd="0" presId="urn:microsoft.com/office/officeart/2005/8/layout/hierarchy5"/>
    <dgm:cxn modelId="{0172A1FD-DFC0-4CCE-9B9A-85FF554B721A}" type="presParOf" srcId="{301FF187-CF1D-4D80-856B-6C4C9107F960}" destId="{A3DD4115-3922-4BB8-B555-6F5F1BC3584C}" srcOrd="0" destOrd="0" presId="urn:microsoft.com/office/officeart/2005/8/layout/hierarchy5"/>
    <dgm:cxn modelId="{FB28CF68-4733-48F4-9020-C90F0015A35B}" type="presParOf" srcId="{DC7548C6-CC88-4B9C-BCA0-49AEFF6CA093}" destId="{2821ECC5-4F0C-4C9F-BC19-E7BFE238356C}" srcOrd="1" destOrd="0" presId="urn:microsoft.com/office/officeart/2005/8/layout/hierarchy5"/>
    <dgm:cxn modelId="{9BD4A15F-75C6-4F23-876F-FB529770B270}" type="presParOf" srcId="{2821ECC5-4F0C-4C9F-BC19-E7BFE238356C}" destId="{3053024E-3903-4249-B307-67F984E75017}" srcOrd="0" destOrd="0" presId="urn:microsoft.com/office/officeart/2005/8/layout/hierarchy5"/>
    <dgm:cxn modelId="{0A9E8EA3-178A-4B60-B9D4-F5FF868660C8}" type="presParOf" srcId="{2821ECC5-4F0C-4C9F-BC19-E7BFE238356C}" destId="{B8C3E75A-27E8-454A-832D-DB28AA197400}" srcOrd="1" destOrd="0" presId="urn:microsoft.com/office/officeart/2005/8/layout/hierarchy5"/>
    <dgm:cxn modelId="{E25DCBA0-FD77-4F18-B2C8-8CD228F3C5BA}" type="presParOf" srcId="{DC7548C6-CC88-4B9C-BCA0-49AEFF6CA093}" destId="{BA106D28-428C-426F-97EE-99308BE3D2AA}" srcOrd="2" destOrd="0" presId="urn:microsoft.com/office/officeart/2005/8/layout/hierarchy5"/>
    <dgm:cxn modelId="{01DABF24-D916-47A8-BEC5-AA3B689CB96B}" type="presParOf" srcId="{BA106D28-428C-426F-97EE-99308BE3D2AA}" destId="{76E4F4CF-39A0-4D07-ADCF-7E42207CD072}" srcOrd="0" destOrd="0" presId="urn:microsoft.com/office/officeart/2005/8/layout/hierarchy5"/>
    <dgm:cxn modelId="{087F4161-8685-43BA-8EAE-0F1C3653B221}" type="presParOf" srcId="{DC7548C6-CC88-4B9C-BCA0-49AEFF6CA093}" destId="{AF354AD1-ACD8-42B1-92FF-2919D2FE94F7}" srcOrd="3" destOrd="0" presId="urn:microsoft.com/office/officeart/2005/8/layout/hierarchy5"/>
    <dgm:cxn modelId="{D7D3D04D-8813-494B-AB9E-F10CE9181872}" type="presParOf" srcId="{AF354AD1-ACD8-42B1-92FF-2919D2FE94F7}" destId="{2513A2D5-A894-4E71-8C28-0361F5F6619D}" srcOrd="0" destOrd="0" presId="urn:microsoft.com/office/officeart/2005/8/layout/hierarchy5"/>
    <dgm:cxn modelId="{777484D7-72E9-433A-ACB2-E41943F89B9C}" type="presParOf" srcId="{AF354AD1-ACD8-42B1-92FF-2919D2FE94F7}" destId="{B1EC0D2B-65FD-4089-9060-971C244DF550}" srcOrd="1" destOrd="0" presId="urn:microsoft.com/office/officeart/2005/8/layout/hierarchy5"/>
    <dgm:cxn modelId="{C7236EFB-258D-416F-BA55-37284F3C0C16}" type="presParOf" srcId="{C8FDDD83-E8E2-4F74-ACED-0A1E6387035F}" destId="{025D1B10-3FFC-4524-899F-66ED353F6D8A}" srcOrd="2" destOrd="0" presId="urn:microsoft.com/office/officeart/2005/8/layout/hierarchy5"/>
    <dgm:cxn modelId="{E63C41A8-747C-487C-8EB9-C2688DCA3B23}" type="presParOf" srcId="{025D1B10-3FFC-4524-899F-66ED353F6D8A}" destId="{EE41B256-CE3B-4E69-989A-B9BD0227B803}" srcOrd="0" destOrd="0" presId="urn:microsoft.com/office/officeart/2005/8/layout/hierarchy5"/>
    <dgm:cxn modelId="{581C5C1D-3145-4807-B56A-DD58EFDC4391}" type="presParOf" srcId="{C8FDDD83-E8E2-4F74-ACED-0A1E6387035F}" destId="{2946865E-4B23-4E74-B707-11C30654BCF8}" srcOrd="3" destOrd="0" presId="urn:microsoft.com/office/officeart/2005/8/layout/hierarchy5"/>
    <dgm:cxn modelId="{0448E9A4-31CF-4371-8EDE-8F27C09AD021}" type="presParOf" srcId="{2946865E-4B23-4E74-B707-11C30654BCF8}" destId="{F1059E75-BD65-44E9-AD19-6B0B4930EC86}" srcOrd="0" destOrd="0" presId="urn:microsoft.com/office/officeart/2005/8/layout/hierarchy5"/>
    <dgm:cxn modelId="{E53A4F5C-3983-4F72-8BBF-D5E693B9A69A}" type="presParOf" srcId="{2946865E-4B23-4E74-B707-11C30654BCF8}" destId="{3133BA40-1301-40F8-A4DD-6636629DB77A}" srcOrd="1" destOrd="0" presId="urn:microsoft.com/office/officeart/2005/8/layout/hierarchy5"/>
    <dgm:cxn modelId="{68A627E5-A0FA-4417-B9EA-EE84E6A9FD33}" type="presParOf" srcId="{3133BA40-1301-40F8-A4DD-6636629DB77A}" destId="{529F4A44-5E9E-4F3A-9C3D-B967506DC25C}" srcOrd="0" destOrd="0" presId="urn:microsoft.com/office/officeart/2005/8/layout/hierarchy5"/>
    <dgm:cxn modelId="{C60A2F08-3376-42C4-9E1F-734586DD4F41}" type="presParOf" srcId="{529F4A44-5E9E-4F3A-9C3D-B967506DC25C}" destId="{95BA15F8-A7F1-4A4F-9166-7C74DEF2520C}" srcOrd="0" destOrd="0" presId="urn:microsoft.com/office/officeart/2005/8/layout/hierarchy5"/>
    <dgm:cxn modelId="{8AA52781-9A92-4893-9E69-2F0721A700C7}" type="presParOf" srcId="{3133BA40-1301-40F8-A4DD-6636629DB77A}" destId="{391E7212-4522-4DC0-BE70-1121B5CC318A}" srcOrd="1" destOrd="0" presId="urn:microsoft.com/office/officeart/2005/8/layout/hierarchy5"/>
    <dgm:cxn modelId="{49BE4E01-BF2C-4C3C-8291-6804E696DD0C}" type="presParOf" srcId="{391E7212-4522-4DC0-BE70-1121B5CC318A}" destId="{95D87828-C44D-4611-BA1A-7395DD1418DC}" srcOrd="0" destOrd="0" presId="urn:microsoft.com/office/officeart/2005/8/layout/hierarchy5"/>
    <dgm:cxn modelId="{72B9404C-F984-41D5-BB21-4A4D32E8BF91}" type="presParOf" srcId="{391E7212-4522-4DC0-BE70-1121B5CC318A}" destId="{2338DEFB-B20C-4534-AC49-10460521AFA9}" srcOrd="1" destOrd="0" presId="urn:microsoft.com/office/officeart/2005/8/layout/hierarchy5"/>
    <dgm:cxn modelId="{243263B2-9F2E-44AD-BEB2-61B3C12FEAFB}" type="presParOf" srcId="{3133BA40-1301-40F8-A4DD-6636629DB77A}" destId="{289EECF8-9655-4E35-9330-FDBE9B9B09E1}" srcOrd="2" destOrd="0" presId="urn:microsoft.com/office/officeart/2005/8/layout/hierarchy5"/>
    <dgm:cxn modelId="{9C7F5A4A-ADC3-47A9-9F34-B8A7F34077D9}" type="presParOf" srcId="{289EECF8-9655-4E35-9330-FDBE9B9B09E1}" destId="{18AF200C-73EA-41F4-8C74-23B9D5F94761}" srcOrd="0" destOrd="0" presId="urn:microsoft.com/office/officeart/2005/8/layout/hierarchy5"/>
    <dgm:cxn modelId="{953E0137-88FA-4A46-8AB3-EBDDBECC705E}" type="presParOf" srcId="{3133BA40-1301-40F8-A4DD-6636629DB77A}" destId="{9DE97330-35F6-424F-B0BC-4A421C11DE56}" srcOrd="3" destOrd="0" presId="urn:microsoft.com/office/officeart/2005/8/layout/hierarchy5"/>
    <dgm:cxn modelId="{0EEC5230-A7C7-410F-836F-ECF3FAE15215}" type="presParOf" srcId="{9DE97330-35F6-424F-B0BC-4A421C11DE56}" destId="{CD854470-D150-4C3E-AA1F-703525A78240}" srcOrd="0" destOrd="0" presId="urn:microsoft.com/office/officeart/2005/8/layout/hierarchy5"/>
    <dgm:cxn modelId="{0F96C4DB-0843-43D7-93C0-924A777017E2}" type="presParOf" srcId="{9DE97330-35F6-424F-B0BC-4A421C11DE56}" destId="{9916E314-AB94-4271-AE4A-4B0C359DA882}" srcOrd="1" destOrd="0" presId="urn:microsoft.com/office/officeart/2005/8/layout/hierarchy5"/>
    <dgm:cxn modelId="{85075865-95D2-4BA8-A2E1-9FDD92E41881}" type="presParOf" srcId="{C8FDDD83-E8E2-4F74-ACED-0A1E6387035F}" destId="{55EA3A6E-E13F-4C4D-92FF-5B53EF032115}" srcOrd="4" destOrd="0" presId="urn:microsoft.com/office/officeart/2005/8/layout/hierarchy5"/>
    <dgm:cxn modelId="{2503A68C-9FFA-4EFD-822F-BBCCB987B721}" type="presParOf" srcId="{55EA3A6E-E13F-4C4D-92FF-5B53EF032115}" destId="{22235F4B-6CEE-4240-B574-268A6BBB4F38}" srcOrd="0" destOrd="0" presId="urn:microsoft.com/office/officeart/2005/8/layout/hierarchy5"/>
    <dgm:cxn modelId="{E76652E1-584A-4687-824A-3BEA20FA74E8}" type="presParOf" srcId="{C8FDDD83-E8E2-4F74-ACED-0A1E6387035F}" destId="{644067F1-AFBC-4280-A027-912C6B8169D9}" srcOrd="5" destOrd="0" presId="urn:microsoft.com/office/officeart/2005/8/layout/hierarchy5"/>
    <dgm:cxn modelId="{3AE495A4-7FAC-4287-A81F-991507F6FAF9}" type="presParOf" srcId="{644067F1-AFBC-4280-A027-912C6B8169D9}" destId="{FAC3EEA0-2029-4A5B-B0BB-078CA4103D41}" srcOrd="0" destOrd="0" presId="urn:microsoft.com/office/officeart/2005/8/layout/hierarchy5"/>
    <dgm:cxn modelId="{8F988A28-7127-4758-9761-7A0DD1FB45AA}" type="presParOf" srcId="{644067F1-AFBC-4280-A027-912C6B8169D9}" destId="{4C07AB48-D424-4CD0-8EBA-FA695F5A1609}" srcOrd="1" destOrd="0" presId="urn:microsoft.com/office/officeart/2005/8/layout/hierarchy5"/>
    <dgm:cxn modelId="{5DA9B8C5-16DB-4613-B5C8-990743A56367}" type="presParOf" srcId="{4C07AB48-D424-4CD0-8EBA-FA695F5A1609}" destId="{F206318A-D5FF-48C6-96C3-155011C04CD2}" srcOrd="0" destOrd="0" presId="urn:microsoft.com/office/officeart/2005/8/layout/hierarchy5"/>
    <dgm:cxn modelId="{C41F8519-559C-4AA1-9C77-D1CA903B3C1F}" type="presParOf" srcId="{F206318A-D5FF-48C6-96C3-155011C04CD2}" destId="{781FD0B7-B370-44D7-AC4F-0C1F1BA6B3FE}" srcOrd="0" destOrd="0" presId="urn:microsoft.com/office/officeart/2005/8/layout/hierarchy5"/>
    <dgm:cxn modelId="{69007FC6-E190-444D-BBB7-0DC01A7A8C0E}" type="presParOf" srcId="{4C07AB48-D424-4CD0-8EBA-FA695F5A1609}" destId="{46541BCA-E1F9-4AD1-9FA5-9F19D088F3CB}" srcOrd="1" destOrd="0" presId="urn:microsoft.com/office/officeart/2005/8/layout/hierarchy5"/>
    <dgm:cxn modelId="{56745C9A-23E4-42DE-85BE-175C9F3B3352}" type="presParOf" srcId="{46541BCA-E1F9-4AD1-9FA5-9F19D088F3CB}" destId="{A5AB5B77-D11A-440C-94EC-B8BC2564B14A}" srcOrd="0" destOrd="0" presId="urn:microsoft.com/office/officeart/2005/8/layout/hierarchy5"/>
    <dgm:cxn modelId="{4EF4143E-1531-49BA-A784-EDBA6DA59309}" type="presParOf" srcId="{46541BCA-E1F9-4AD1-9FA5-9F19D088F3CB}" destId="{65077677-DE0D-4222-B11C-9CAAD46DCB20}" srcOrd="1" destOrd="0" presId="urn:microsoft.com/office/officeart/2005/8/layout/hierarchy5"/>
    <dgm:cxn modelId="{DA6F3527-C089-4F71-8CA7-48DB0931ADBF}" type="presParOf" srcId="{4C07AB48-D424-4CD0-8EBA-FA695F5A1609}" destId="{B2C68A22-4309-4354-AF7C-FDEE195A669D}" srcOrd="2" destOrd="0" presId="urn:microsoft.com/office/officeart/2005/8/layout/hierarchy5"/>
    <dgm:cxn modelId="{898B4371-90C9-4EE1-AA63-8FE34F7EF104}" type="presParOf" srcId="{B2C68A22-4309-4354-AF7C-FDEE195A669D}" destId="{9661BB53-2533-4BFB-93F7-B329157D7491}" srcOrd="0" destOrd="0" presId="urn:microsoft.com/office/officeart/2005/8/layout/hierarchy5"/>
    <dgm:cxn modelId="{553C4280-0413-4239-8EF1-6B7EB11790B6}" type="presParOf" srcId="{4C07AB48-D424-4CD0-8EBA-FA695F5A1609}" destId="{ECE8941D-5314-42A9-B4E6-88C5FDC03E6A}" srcOrd="3" destOrd="0" presId="urn:microsoft.com/office/officeart/2005/8/layout/hierarchy5"/>
    <dgm:cxn modelId="{1DA4DEBC-A8CE-423A-B6A5-3BCE3188EA61}" type="presParOf" srcId="{ECE8941D-5314-42A9-B4E6-88C5FDC03E6A}" destId="{79B7D649-4858-486E-A888-7B3865C70860}" srcOrd="0" destOrd="0" presId="urn:microsoft.com/office/officeart/2005/8/layout/hierarchy5"/>
    <dgm:cxn modelId="{59D013C2-B42D-4177-A7B7-05E9F8421CAF}" type="presParOf" srcId="{ECE8941D-5314-42A9-B4E6-88C5FDC03E6A}" destId="{863B9F71-B0B8-48D3-AFAB-C2DFA0C5C7CE}" srcOrd="1" destOrd="0" presId="urn:microsoft.com/office/officeart/2005/8/layout/hierarchy5"/>
    <dgm:cxn modelId="{A1FD6037-F22B-4207-87CA-BA42A2919B13}" type="presParOf" srcId="{C8FDDD83-E8E2-4F74-ACED-0A1E6387035F}" destId="{2FC18C98-ABEF-47A7-A913-A50788FD13C4}" srcOrd="6" destOrd="0" presId="urn:microsoft.com/office/officeart/2005/8/layout/hierarchy5"/>
    <dgm:cxn modelId="{8766D932-5242-4B83-AD8E-40D94EBF7001}" type="presParOf" srcId="{2FC18C98-ABEF-47A7-A913-A50788FD13C4}" destId="{83476E3A-98D0-4C69-94A9-BE8FF9E85775}" srcOrd="0" destOrd="0" presId="urn:microsoft.com/office/officeart/2005/8/layout/hierarchy5"/>
    <dgm:cxn modelId="{22D6E5A6-9BB6-4060-AC5B-3931B0FF0506}" type="presParOf" srcId="{C8FDDD83-E8E2-4F74-ACED-0A1E6387035F}" destId="{5CDA35B9-8BB6-4FB1-B3B6-14106AA23BDD}" srcOrd="7" destOrd="0" presId="urn:microsoft.com/office/officeart/2005/8/layout/hierarchy5"/>
    <dgm:cxn modelId="{0DDD44C8-BCDB-4D3A-94E6-01773F9211E4}" type="presParOf" srcId="{5CDA35B9-8BB6-4FB1-B3B6-14106AA23BDD}" destId="{39581429-9CE6-4D77-B108-3B4DB4EBA083}" srcOrd="0" destOrd="0" presId="urn:microsoft.com/office/officeart/2005/8/layout/hierarchy5"/>
    <dgm:cxn modelId="{C22E2B2A-F5BA-4A68-8B77-F9EA2FEBDB96}" type="presParOf" srcId="{5CDA35B9-8BB6-4FB1-B3B6-14106AA23BDD}" destId="{C59F793B-72F3-4E4E-8C41-DA4C381F79B1}" srcOrd="1" destOrd="0" presId="urn:microsoft.com/office/officeart/2005/8/layout/hierarchy5"/>
    <dgm:cxn modelId="{70D2DBA1-B74D-4AA5-AA42-661AE9115A1C}" type="presParOf" srcId="{C59F793B-72F3-4E4E-8C41-DA4C381F79B1}" destId="{DFFFA8E4-DC07-41E1-B4E2-89786A113672}" srcOrd="0" destOrd="0" presId="urn:microsoft.com/office/officeart/2005/8/layout/hierarchy5"/>
    <dgm:cxn modelId="{D8249957-7965-43DF-8A0A-EDE135F7B64B}" type="presParOf" srcId="{DFFFA8E4-DC07-41E1-B4E2-89786A113672}" destId="{8F2E072E-6CD8-47A2-AF28-08F1FD31178B}" srcOrd="0" destOrd="0" presId="urn:microsoft.com/office/officeart/2005/8/layout/hierarchy5"/>
    <dgm:cxn modelId="{DD9AB10E-2FB0-406C-9759-7B0065A23378}" type="presParOf" srcId="{C59F793B-72F3-4E4E-8C41-DA4C381F79B1}" destId="{CFC0713D-8258-4BA3-BA54-AF1EB765CE7E}" srcOrd="1" destOrd="0" presId="urn:microsoft.com/office/officeart/2005/8/layout/hierarchy5"/>
    <dgm:cxn modelId="{EF373C1F-99DE-464C-9C36-D32AECB74E3E}" type="presParOf" srcId="{CFC0713D-8258-4BA3-BA54-AF1EB765CE7E}" destId="{B9430309-667B-4FA1-AC83-F752AAFDC310}" srcOrd="0" destOrd="0" presId="urn:microsoft.com/office/officeart/2005/8/layout/hierarchy5"/>
    <dgm:cxn modelId="{BAA03D6D-BA75-4665-9B95-31294F6AB4E4}" type="presParOf" srcId="{CFC0713D-8258-4BA3-BA54-AF1EB765CE7E}" destId="{A7D4E364-5A2C-4123-8410-DD40EA1AC8D1}" srcOrd="1" destOrd="0" presId="urn:microsoft.com/office/officeart/2005/8/layout/hierarchy5"/>
    <dgm:cxn modelId="{D1596708-927F-4C05-95A7-327A54B132D5}" type="presParOf" srcId="{C59F793B-72F3-4E4E-8C41-DA4C381F79B1}" destId="{EC3A4344-E4CE-46A5-8671-3FC01E9170E5}" srcOrd="2" destOrd="0" presId="urn:microsoft.com/office/officeart/2005/8/layout/hierarchy5"/>
    <dgm:cxn modelId="{C264AA4F-186C-434D-BA2B-A685F121FF59}" type="presParOf" srcId="{EC3A4344-E4CE-46A5-8671-3FC01E9170E5}" destId="{9416C660-E8F2-496C-8DCF-9B2067E51955}" srcOrd="0" destOrd="0" presId="urn:microsoft.com/office/officeart/2005/8/layout/hierarchy5"/>
    <dgm:cxn modelId="{F6CE317E-32F0-4BD0-8E2A-36C7A730487E}" type="presParOf" srcId="{C59F793B-72F3-4E4E-8C41-DA4C381F79B1}" destId="{7E974191-873B-4085-8A03-57A52BEB2A95}" srcOrd="3" destOrd="0" presId="urn:microsoft.com/office/officeart/2005/8/layout/hierarchy5"/>
    <dgm:cxn modelId="{8FC2BAAC-534E-4C25-BCB4-4604EA4A4B79}" type="presParOf" srcId="{7E974191-873B-4085-8A03-57A52BEB2A95}" destId="{D0D90B72-2100-4B6C-A4F2-FAD4F459D19B}" srcOrd="0" destOrd="0" presId="urn:microsoft.com/office/officeart/2005/8/layout/hierarchy5"/>
    <dgm:cxn modelId="{EDC71D3A-FA55-455F-A059-275CFDEAE69A}" type="presParOf" srcId="{7E974191-873B-4085-8A03-57A52BEB2A95}" destId="{DF4C2C38-B4C3-402A-82CB-D223AEC992C6}" srcOrd="1" destOrd="0" presId="urn:microsoft.com/office/officeart/2005/8/layout/hierarchy5"/>
    <dgm:cxn modelId="{7545DCDD-B336-446E-8B5C-EBC246E8C5E3}" type="presParOf" srcId="{B59CFB47-9A9D-4B52-8E76-1847ECC3EE6B}" destId="{50BE9930-1C61-4EF5-B57B-1FF816EEE1CE}" srcOrd="2" destOrd="0" presId="urn:microsoft.com/office/officeart/2005/8/layout/hierarchy5"/>
    <dgm:cxn modelId="{F71F279A-7277-479D-9481-6BFCE729F309}" type="presParOf" srcId="{50BE9930-1C61-4EF5-B57B-1FF816EEE1CE}" destId="{B6169F9B-B764-4D69-B73E-621DF9F79510}" srcOrd="0" destOrd="0" presId="urn:microsoft.com/office/officeart/2005/8/layout/hierarchy5"/>
    <dgm:cxn modelId="{A083BE05-0979-4D3D-B51D-827506FF240B}" type="presParOf" srcId="{B59CFB47-9A9D-4B52-8E76-1847ECC3EE6B}" destId="{6B4FC72B-0DEA-4EDF-9D8B-9340AFBFA9E0}" srcOrd="3" destOrd="0" presId="urn:microsoft.com/office/officeart/2005/8/layout/hierarchy5"/>
    <dgm:cxn modelId="{B3554F86-2BE1-4AA9-9D2A-0DF100B41887}" type="presParOf" srcId="{6B4FC72B-0DEA-4EDF-9D8B-9340AFBFA9E0}" destId="{01C573A3-9932-4B69-ADDA-01FB519BC106}" srcOrd="0" destOrd="0" presId="urn:microsoft.com/office/officeart/2005/8/layout/hierarchy5"/>
    <dgm:cxn modelId="{E3FD2368-E952-42F8-A20C-E5180AAD64C3}" type="presParOf" srcId="{6B4FC72B-0DEA-4EDF-9D8B-9340AFBFA9E0}" destId="{A3AE394B-FF2B-4A13-865A-B12E209DFA50}" srcOrd="1" destOrd="0" presId="urn:microsoft.com/office/officeart/2005/8/layout/hierarchy5"/>
    <dgm:cxn modelId="{9D09D6A7-3165-4E8E-9650-9E78DC7E681D}" type="presParOf" srcId="{A3AE394B-FF2B-4A13-865A-B12E209DFA50}" destId="{1FFFF278-F3F3-4DD3-860E-F7881DAF5620}" srcOrd="0" destOrd="0" presId="urn:microsoft.com/office/officeart/2005/8/layout/hierarchy5"/>
    <dgm:cxn modelId="{9D130392-E071-444B-AEAA-8E2251FCC24A}" type="presParOf" srcId="{1FFFF278-F3F3-4DD3-860E-F7881DAF5620}" destId="{256E77BC-5214-453D-BD94-BB9103348FB8}" srcOrd="0" destOrd="0" presId="urn:microsoft.com/office/officeart/2005/8/layout/hierarchy5"/>
    <dgm:cxn modelId="{EC32E051-07FF-4128-B744-A353A1CF2C7F}" type="presParOf" srcId="{A3AE394B-FF2B-4A13-865A-B12E209DFA50}" destId="{279CDA87-4317-4D35-8EC7-BC7339C880F1}" srcOrd="1" destOrd="0" presId="urn:microsoft.com/office/officeart/2005/8/layout/hierarchy5"/>
    <dgm:cxn modelId="{3314E73B-0EC1-4717-9AE3-28F1398757A6}" type="presParOf" srcId="{279CDA87-4317-4D35-8EC7-BC7339C880F1}" destId="{381A144E-DC7B-4867-BBA3-77D8B3951A53}" srcOrd="0" destOrd="0" presId="urn:microsoft.com/office/officeart/2005/8/layout/hierarchy5"/>
    <dgm:cxn modelId="{08F151DA-C8AB-48E6-9D02-C941BCD4EC1B}" type="presParOf" srcId="{279CDA87-4317-4D35-8EC7-BC7339C880F1}" destId="{5F2F3D29-8F24-44E3-AA8B-385521999A03}" srcOrd="1" destOrd="0" presId="urn:microsoft.com/office/officeart/2005/8/layout/hierarchy5"/>
    <dgm:cxn modelId="{4D81352F-5955-40C8-8D5E-01E9F2568F00}" type="presParOf" srcId="{5F2F3D29-8F24-44E3-AA8B-385521999A03}" destId="{2DD83D35-BBA6-4D91-839D-C43869A75847}" srcOrd="0" destOrd="0" presId="urn:microsoft.com/office/officeart/2005/8/layout/hierarchy5"/>
    <dgm:cxn modelId="{8B3F96E3-79CA-4F1E-833D-7029B167BB04}" type="presParOf" srcId="{2DD83D35-BBA6-4D91-839D-C43869A75847}" destId="{0C67C07D-A97A-4B35-A630-F2F53D15A95C}" srcOrd="0" destOrd="0" presId="urn:microsoft.com/office/officeart/2005/8/layout/hierarchy5"/>
    <dgm:cxn modelId="{398D64DB-6BDA-47AC-A776-8B9D52E8701D}" type="presParOf" srcId="{5F2F3D29-8F24-44E3-AA8B-385521999A03}" destId="{2A1CA054-6B10-41F2-8F7D-C72B4E7A15DD}" srcOrd="1" destOrd="0" presId="urn:microsoft.com/office/officeart/2005/8/layout/hierarchy5"/>
    <dgm:cxn modelId="{33ED76C4-EFA8-4B44-893F-B8CA0BE0185D}" type="presParOf" srcId="{2A1CA054-6B10-41F2-8F7D-C72B4E7A15DD}" destId="{3DFFB422-E21B-4122-8DF4-4F7A9063B56E}" srcOrd="0" destOrd="0" presId="urn:microsoft.com/office/officeart/2005/8/layout/hierarchy5"/>
    <dgm:cxn modelId="{094B1F5D-B540-45E8-9C59-42DCD4DEED46}" type="presParOf" srcId="{2A1CA054-6B10-41F2-8F7D-C72B4E7A15DD}" destId="{5D68899B-35F7-45A3-BB43-0DE1615516D1}" srcOrd="1" destOrd="0" presId="urn:microsoft.com/office/officeart/2005/8/layout/hierarchy5"/>
    <dgm:cxn modelId="{B62F1BBF-829F-48CC-989B-492C443AF2BD}" type="presParOf" srcId="{5F2F3D29-8F24-44E3-AA8B-385521999A03}" destId="{F3DF9291-4419-4399-B6B0-23120132C65C}" srcOrd="2" destOrd="0" presId="urn:microsoft.com/office/officeart/2005/8/layout/hierarchy5"/>
    <dgm:cxn modelId="{7AE5642A-6B90-4B8F-9092-BCDEBDAC7AC2}" type="presParOf" srcId="{F3DF9291-4419-4399-B6B0-23120132C65C}" destId="{98D2129B-DEEC-4091-9C02-2E9E75F7BEFE}" srcOrd="0" destOrd="0" presId="urn:microsoft.com/office/officeart/2005/8/layout/hierarchy5"/>
    <dgm:cxn modelId="{E3765338-FDB3-4DFB-BFF8-D7FEECC7D6B4}" type="presParOf" srcId="{5F2F3D29-8F24-44E3-AA8B-385521999A03}" destId="{3B737324-64EB-4B39-80AA-25A6836A297A}" srcOrd="3" destOrd="0" presId="urn:microsoft.com/office/officeart/2005/8/layout/hierarchy5"/>
    <dgm:cxn modelId="{2650FD74-4349-49FA-8B01-49895411E857}" type="presParOf" srcId="{3B737324-64EB-4B39-80AA-25A6836A297A}" destId="{C06778F3-8ABD-4E6B-9AE1-A62D319E9D02}" srcOrd="0" destOrd="0" presId="urn:microsoft.com/office/officeart/2005/8/layout/hierarchy5"/>
    <dgm:cxn modelId="{D2B2888E-FED1-4C5E-995C-5A01BB600D4E}" type="presParOf" srcId="{3B737324-64EB-4B39-80AA-25A6836A297A}" destId="{31337EEA-5922-480B-9ED5-58056B7956AB}" srcOrd="1" destOrd="0" presId="urn:microsoft.com/office/officeart/2005/8/layout/hierarchy5"/>
    <dgm:cxn modelId="{AC335BD1-9BFB-4A37-BF4A-A0440A84139B}" type="presParOf" srcId="{5F2F3D29-8F24-44E3-AA8B-385521999A03}" destId="{FBBE4E49-5E93-44B0-BE06-05C1B9BF191A}" srcOrd="4" destOrd="0" presId="urn:microsoft.com/office/officeart/2005/8/layout/hierarchy5"/>
    <dgm:cxn modelId="{93FDABE2-F6F0-4C60-A49E-553219C95952}" type="presParOf" srcId="{FBBE4E49-5E93-44B0-BE06-05C1B9BF191A}" destId="{75323B50-F92E-40E1-8E75-7AE01371806F}" srcOrd="0" destOrd="0" presId="urn:microsoft.com/office/officeart/2005/8/layout/hierarchy5"/>
    <dgm:cxn modelId="{4D80F42D-2A41-494F-82C2-C08E85B11BDA}" type="presParOf" srcId="{5F2F3D29-8F24-44E3-AA8B-385521999A03}" destId="{1EF710B7-DDC7-47AB-997F-EC140052DAE2}" srcOrd="5" destOrd="0" presId="urn:microsoft.com/office/officeart/2005/8/layout/hierarchy5"/>
    <dgm:cxn modelId="{1180012C-C820-4B28-8F53-FE9B040226CC}" type="presParOf" srcId="{1EF710B7-DDC7-47AB-997F-EC140052DAE2}" destId="{A3C9A535-7CDD-4CA3-9CE6-0D0FF449DD99}" srcOrd="0" destOrd="0" presId="urn:microsoft.com/office/officeart/2005/8/layout/hierarchy5"/>
    <dgm:cxn modelId="{0B84AD80-458A-4BD2-ABA8-0884FB8BE688}" type="presParOf" srcId="{1EF710B7-DDC7-47AB-997F-EC140052DAE2}" destId="{6E0870A3-0313-42D5-BFEE-55F07757259B}" srcOrd="1" destOrd="0" presId="urn:microsoft.com/office/officeart/2005/8/layout/hierarchy5"/>
    <dgm:cxn modelId="{96502F96-FA47-4882-ABB0-16CB8FD7BCB6}" type="presParOf" srcId="{5F2F3D29-8F24-44E3-AA8B-385521999A03}" destId="{6B977D86-0BF3-4ACB-8B22-55DE3F2399B2}" srcOrd="6" destOrd="0" presId="urn:microsoft.com/office/officeart/2005/8/layout/hierarchy5"/>
    <dgm:cxn modelId="{383E8FCA-CE48-4EA3-96D3-FA83215A3B53}" type="presParOf" srcId="{6B977D86-0BF3-4ACB-8B22-55DE3F2399B2}" destId="{09EB6FFA-2881-4E75-812F-2839D8CF6FC0}" srcOrd="0" destOrd="0" presId="urn:microsoft.com/office/officeart/2005/8/layout/hierarchy5"/>
    <dgm:cxn modelId="{EEB4D7E4-D082-4A69-B967-E218B6187EB0}" type="presParOf" srcId="{5F2F3D29-8F24-44E3-AA8B-385521999A03}" destId="{46A3ECB3-1212-491B-B60A-25684816D44B}" srcOrd="7" destOrd="0" presId="urn:microsoft.com/office/officeart/2005/8/layout/hierarchy5"/>
    <dgm:cxn modelId="{FF4D1CA7-55D4-43D3-96C4-491E8730A2E3}" type="presParOf" srcId="{46A3ECB3-1212-491B-B60A-25684816D44B}" destId="{54C54566-1A01-4DE0-9EF6-2BC05FE8C8E5}" srcOrd="0" destOrd="0" presId="urn:microsoft.com/office/officeart/2005/8/layout/hierarchy5"/>
    <dgm:cxn modelId="{AB1323AC-AA37-4DC4-87DC-251ED6B85AD2}" type="presParOf" srcId="{46A3ECB3-1212-491B-B60A-25684816D44B}" destId="{ACD42513-3F7B-4491-945C-91E38DD4769D}" srcOrd="1" destOrd="0" presId="urn:microsoft.com/office/officeart/2005/8/layout/hierarchy5"/>
    <dgm:cxn modelId="{5F8358A9-726E-4360-8046-54568A9C345A}" type="presParOf" srcId="{5F2F3D29-8F24-44E3-AA8B-385521999A03}" destId="{4B5E5A37-E9AA-47E5-820A-6F2DF8893A9C}" srcOrd="8" destOrd="0" presId="urn:microsoft.com/office/officeart/2005/8/layout/hierarchy5"/>
    <dgm:cxn modelId="{BDEE42F2-256B-48A0-BB94-A17F9DE8358D}" type="presParOf" srcId="{4B5E5A37-E9AA-47E5-820A-6F2DF8893A9C}" destId="{A58273CE-F1A7-4644-AE92-1D93007DA82F}" srcOrd="0" destOrd="0" presId="urn:microsoft.com/office/officeart/2005/8/layout/hierarchy5"/>
    <dgm:cxn modelId="{40CAAE03-8AD7-4E69-ABB4-A6182841F621}" type="presParOf" srcId="{5F2F3D29-8F24-44E3-AA8B-385521999A03}" destId="{327C24EA-36AC-489C-A1A4-0E87BDE53875}" srcOrd="9" destOrd="0" presId="urn:microsoft.com/office/officeart/2005/8/layout/hierarchy5"/>
    <dgm:cxn modelId="{3F619FC3-4C65-456E-BF94-51215F099B7C}" type="presParOf" srcId="{327C24EA-36AC-489C-A1A4-0E87BDE53875}" destId="{8BAE0F56-B196-4BDF-BAD3-F120D73C07B5}" srcOrd="0" destOrd="0" presId="urn:microsoft.com/office/officeart/2005/8/layout/hierarchy5"/>
    <dgm:cxn modelId="{787FCFEF-61C9-4F4B-8499-E323E8F8AD32}" type="presParOf" srcId="{327C24EA-36AC-489C-A1A4-0E87BDE53875}" destId="{B349BD3A-FE43-4716-9CF5-C75592193F4A}" srcOrd="1" destOrd="0" presId="urn:microsoft.com/office/officeart/2005/8/layout/hierarchy5"/>
    <dgm:cxn modelId="{BFFCFB8D-DCF1-4E58-B283-5973147FCFC6}" type="presParOf" srcId="{5F2F3D29-8F24-44E3-AA8B-385521999A03}" destId="{AB5C17A8-20E1-4F0B-B84C-A4476F2EFF3E}" srcOrd="10" destOrd="0" presId="urn:microsoft.com/office/officeart/2005/8/layout/hierarchy5"/>
    <dgm:cxn modelId="{61249FB5-59F2-4227-BD02-22D24DAE4B3A}" type="presParOf" srcId="{AB5C17A8-20E1-4F0B-B84C-A4476F2EFF3E}" destId="{41B7DCA8-82E6-4B73-8881-BF31AA0B5059}" srcOrd="0" destOrd="0" presId="urn:microsoft.com/office/officeart/2005/8/layout/hierarchy5"/>
    <dgm:cxn modelId="{6FCA5958-2685-47AC-99D4-F8D772D52300}" type="presParOf" srcId="{5F2F3D29-8F24-44E3-AA8B-385521999A03}" destId="{C8976798-ABEB-4B11-964E-4AD96A051597}" srcOrd="11" destOrd="0" presId="urn:microsoft.com/office/officeart/2005/8/layout/hierarchy5"/>
    <dgm:cxn modelId="{13B975C4-AA06-4373-A493-85ACF4094B41}" type="presParOf" srcId="{C8976798-ABEB-4B11-964E-4AD96A051597}" destId="{31451DC1-C7CC-44A8-9BC0-1B19CF5F0B5C}" srcOrd="0" destOrd="0" presId="urn:microsoft.com/office/officeart/2005/8/layout/hierarchy5"/>
    <dgm:cxn modelId="{9F19D99A-B8F5-4390-9D69-F9C73434E81D}" type="presParOf" srcId="{C8976798-ABEB-4B11-964E-4AD96A051597}" destId="{4B5C2500-FD08-4721-B7D1-BF79C24EF018}" srcOrd="1" destOrd="0" presId="urn:microsoft.com/office/officeart/2005/8/layout/hierarchy5"/>
    <dgm:cxn modelId="{78CC6318-270C-4898-BF67-A6C0539A71DF}" type="presParOf" srcId="{B59CFB47-9A9D-4B52-8E76-1847ECC3EE6B}" destId="{33C48595-8A2B-4E66-8566-5C183288F25A}" srcOrd="4" destOrd="0" presId="urn:microsoft.com/office/officeart/2005/8/layout/hierarchy5"/>
    <dgm:cxn modelId="{706E1380-C6F1-44DB-877B-968C428962C9}" type="presParOf" srcId="{33C48595-8A2B-4E66-8566-5C183288F25A}" destId="{C9DCDFCB-8EF0-4F61-8BCC-0884E7DE550B}" srcOrd="0" destOrd="0" presId="urn:microsoft.com/office/officeart/2005/8/layout/hierarchy5"/>
    <dgm:cxn modelId="{AC774CF5-4F57-430C-8B06-EF76FAB4D36A}" type="presParOf" srcId="{B59CFB47-9A9D-4B52-8E76-1847ECC3EE6B}" destId="{367FDE6D-FD88-492D-A5F8-DEB5CE765510}" srcOrd="5" destOrd="0" presId="urn:microsoft.com/office/officeart/2005/8/layout/hierarchy5"/>
    <dgm:cxn modelId="{8DEC0029-F08E-4F3F-ACC6-27ABFFB12CF9}" type="presParOf" srcId="{367FDE6D-FD88-492D-A5F8-DEB5CE765510}" destId="{D4D548C3-9F2D-4E14-A7D6-A5081D381EA5}" srcOrd="0" destOrd="0" presId="urn:microsoft.com/office/officeart/2005/8/layout/hierarchy5"/>
    <dgm:cxn modelId="{34FA1383-E9CA-4207-B615-AB6C261695FC}" type="presParOf" srcId="{367FDE6D-FD88-492D-A5F8-DEB5CE765510}" destId="{95045EEC-266A-4C87-AB87-55DCE8DEFB2A}" srcOrd="1" destOrd="0" presId="urn:microsoft.com/office/officeart/2005/8/layout/hierarchy5"/>
    <dgm:cxn modelId="{AE53F58F-D079-46E4-9E1E-AE5C3F3F3B95}" type="presParOf" srcId="{320891FB-3E86-45D3-B502-2E58A016834B}" destId="{2F39DBFC-0B23-4AC6-888E-4F35D628F2D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DF45A-E36E-4073-A69D-CD21BFB9BF8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440408-7401-414B-B05B-C063EAC5C13E}">
      <dgm:prSet phldrT="[Texto]"/>
      <dgm:spPr/>
      <dgm:t>
        <a:bodyPr/>
        <a:lstStyle/>
        <a:p>
          <a:r>
            <a:rPr lang="pt-BR" dirty="0"/>
            <a:t>DEM</a:t>
          </a:r>
        </a:p>
      </dgm:t>
    </dgm:pt>
    <dgm:pt modelId="{D9E2255A-1897-4DC0-8313-861F20ED0E87}" type="parTrans" cxnId="{7418DCEE-02D3-4602-91DF-338BAA4D919A}">
      <dgm:prSet/>
      <dgm:spPr/>
      <dgm:t>
        <a:bodyPr/>
        <a:lstStyle/>
        <a:p>
          <a:endParaRPr lang="pt-BR"/>
        </a:p>
      </dgm:t>
    </dgm:pt>
    <dgm:pt modelId="{C5A553F6-517D-4592-BDE2-1096E679E356}" type="sibTrans" cxnId="{7418DCEE-02D3-4602-91DF-338BAA4D919A}">
      <dgm:prSet/>
      <dgm:spPr/>
      <dgm:t>
        <a:bodyPr/>
        <a:lstStyle/>
        <a:p>
          <a:endParaRPr lang="pt-BR"/>
        </a:p>
      </dgm:t>
    </dgm:pt>
    <dgm:pt modelId="{3FA81B53-C3A4-43E4-B808-42EE427059CC}">
      <dgm:prSet phldrT="[Texto]"/>
      <dgm:spPr/>
      <dgm:t>
        <a:bodyPr/>
        <a:lstStyle/>
        <a:p>
          <a:r>
            <a:rPr lang="pt-BR" dirty="0"/>
            <a:t>COREU</a:t>
          </a:r>
        </a:p>
      </dgm:t>
    </dgm:pt>
    <dgm:pt modelId="{4D09ECBC-D171-45B1-9BFA-687218C3CA3B}" type="parTrans" cxnId="{6FC69F7F-68DE-4551-B1B4-F2F2DB128399}">
      <dgm:prSet/>
      <dgm:spPr/>
      <dgm:t>
        <a:bodyPr/>
        <a:lstStyle/>
        <a:p>
          <a:endParaRPr lang="pt-BR"/>
        </a:p>
      </dgm:t>
    </dgm:pt>
    <dgm:pt modelId="{94C34973-8A48-4765-B6FE-70911F3F946B}" type="sibTrans" cxnId="{6FC69F7F-68DE-4551-B1B4-F2F2DB128399}">
      <dgm:prSet/>
      <dgm:spPr/>
      <dgm:t>
        <a:bodyPr/>
        <a:lstStyle/>
        <a:p>
          <a:endParaRPr lang="pt-BR"/>
        </a:p>
      </dgm:t>
    </dgm:pt>
    <dgm:pt modelId="{945C8B26-4E12-42DB-A9D6-117E61FBAB5C}">
      <dgm:prSet phldrT="[Texto]"/>
      <dgm:spPr/>
      <dgm:t>
        <a:bodyPr/>
        <a:lstStyle/>
        <a:p>
          <a:r>
            <a:rPr lang="pt-BR" dirty="0"/>
            <a:t>Contagem</a:t>
          </a:r>
        </a:p>
      </dgm:t>
    </dgm:pt>
    <dgm:pt modelId="{55840C5F-5678-4F3B-BB27-D6856F0B73CD}" type="parTrans" cxnId="{314C9262-DC52-4C03-93D9-FF94704A5C46}">
      <dgm:prSet/>
      <dgm:spPr/>
      <dgm:t>
        <a:bodyPr/>
        <a:lstStyle/>
        <a:p>
          <a:endParaRPr lang="pt-BR"/>
        </a:p>
      </dgm:t>
    </dgm:pt>
    <dgm:pt modelId="{E0DC7300-AF44-4930-8799-E13B28FD1F6A}" type="sibTrans" cxnId="{314C9262-DC52-4C03-93D9-FF94704A5C46}">
      <dgm:prSet/>
      <dgm:spPr/>
      <dgm:t>
        <a:bodyPr/>
        <a:lstStyle/>
        <a:p>
          <a:endParaRPr lang="pt-BR"/>
        </a:p>
      </dgm:t>
    </dgm:pt>
    <dgm:pt modelId="{4ECE3342-AFBC-4F6D-91BF-C58514245B14}">
      <dgm:prSet phldrT="[Texto]"/>
      <dgm:spPr/>
      <dgm:t>
        <a:bodyPr/>
        <a:lstStyle/>
        <a:p>
          <a:r>
            <a:rPr lang="pt-BR" dirty="0"/>
            <a:t>São Gabriel</a:t>
          </a:r>
        </a:p>
      </dgm:t>
    </dgm:pt>
    <dgm:pt modelId="{DB17DC04-CE42-41B2-9871-D649DE28841B}" type="parTrans" cxnId="{19ECD641-1F15-4953-8A79-142F4CA406B4}">
      <dgm:prSet/>
      <dgm:spPr/>
      <dgm:t>
        <a:bodyPr/>
        <a:lstStyle/>
        <a:p>
          <a:endParaRPr lang="pt-BR"/>
        </a:p>
      </dgm:t>
    </dgm:pt>
    <dgm:pt modelId="{7AC9FB7B-385D-4298-B90A-B634934D49EE}" type="sibTrans" cxnId="{19ECD641-1F15-4953-8A79-142F4CA406B4}">
      <dgm:prSet/>
      <dgm:spPr/>
      <dgm:t>
        <a:bodyPr/>
        <a:lstStyle/>
        <a:p>
          <a:endParaRPr lang="pt-BR"/>
        </a:p>
      </dgm:t>
    </dgm:pt>
    <dgm:pt modelId="{37598EC8-AADB-46D7-8A6A-92032DF79E9D}">
      <dgm:prSet phldrT="[Texto]"/>
      <dgm:spPr/>
      <dgm:t>
        <a:bodyPr/>
        <a:lstStyle/>
        <a:p>
          <a:r>
            <a:rPr lang="pt-BR" dirty="0"/>
            <a:t>Praça</a:t>
          </a:r>
        </a:p>
      </dgm:t>
    </dgm:pt>
    <dgm:pt modelId="{833D5FD3-0F2A-4B3D-AE26-F04F527F4F11}" type="parTrans" cxnId="{5734A906-6B20-4493-899D-56CA966B7BBF}">
      <dgm:prSet/>
      <dgm:spPr/>
      <dgm:t>
        <a:bodyPr/>
        <a:lstStyle/>
        <a:p>
          <a:endParaRPr lang="pt-BR"/>
        </a:p>
      </dgm:t>
    </dgm:pt>
    <dgm:pt modelId="{A9214DA1-91AB-4427-A26F-DE99F52F0BFE}" type="sibTrans" cxnId="{5734A906-6B20-4493-899D-56CA966B7BBF}">
      <dgm:prSet/>
      <dgm:spPr/>
      <dgm:t>
        <a:bodyPr/>
        <a:lstStyle/>
        <a:p>
          <a:endParaRPr lang="pt-BR"/>
        </a:p>
      </dgm:t>
    </dgm:pt>
    <dgm:pt modelId="{B3564317-2C0E-4E06-97EF-7C91F35E989B}" type="pres">
      <dgm:prSet presAssocID="{A4DDF45A-E36E-4073-A69D-CD21BFB9BF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5475EA-8DCC-463F-9D41-2A9EAD2C308E}" type="pres">
      <dgm:prSet presAssocID="{54440408-7401-414B-B05B-C063EAC5C13E}" presName="centerShape" presStyleLbl="node0" presStyleIdx="0" presStyleCnt="1"/>
      <dgm:spPr/>
      <dgm:t>
        <a:bodyPr/>
        <a:lstStyle/>
        <a:p>
          <a:endParaRPr lang="pt-BR"/>
        </a:p>
      </dgm:t>
    </dgm:pt>
    <dgm:pt modelId="{D98949A6-D3C8-427B-AB5E-6A44C66580B1}" type="pres">
      <dgm:prSet presAssocID="{3FA81B53-C3A4-43E4-B808-42EE427059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647650-BB40-44A2-AA95-81BB0535226F}" type="pres">
      <dgm:prSet presAssocID="{3FA81B53-C3A4-43E4-B808-42EE427059CC}" presName="dummy" presStyleCnt="0"/>
      <dgm:spPr/>
    </dgm:pt>
    <dgm:pt modelId="{FDBA452F-3CA9-4610-AF62-356F0EA29811}" type="pres">
      <dgm:prSet presAssocID="{94C34973-8A48-4765-B6FE-70911F3F946B}" presName="sibTrans" presStyleLbl="sibTrans2D1" presStyleIdx="0" presStyleCnt="4"/>
      <dgm:spPr/>
      <dgm:t>
        <a:bodyPr/>
        <a:lstStyle/>
        <a:p>
          <a:endParaRPr lang="pt-BR"/>
        </a:p>
      </dgm:t>
    </dgm:pt>
    <dgm:pt modelId="{0FB77839-6804-4997-BEAF-D3B2700144E7}" type="pres">
      <dgm:prSet presAssocID="{945C8B26-4E12-42DB-A9D6-117E61FBAB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4CC9BE-3A9C-4D05-B3D2-637ECC6DC508}" type="pres">
      <dgm:prSet presAssocID="{945C8B26-4E12-42DB-A9D6-117E61FBAB5C}" presName="dummy" presStyleCnt="0"/>
      <dgm:spPr/>
    </dgm:pt>
    <dgm:pt modelId="{D41CBFC7-1AD3-49E0-A490-FE2336768A09}" type="pres">
      <dgm:prSet presAssocID="{E0DC7300-AF44-4930-8799-E13B28FD1F6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0968FDAB-B12B-4B6D-9420-55E6F2F53DB9}" type="pres">
      <dgm:prSet presAssocID="{4ECE3342-AFBC-4F6D-91BF-C58514245B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084A5A-0703-42AD-A117-44FCCF54374B}" type="pres">
      <dgm:prSet presAssocID="{4ECE3342-AFBC-4F6D-91BF-C58514245B14}" presName="dummy" presStyleCnt="0"/>
      <dgm:spPr/>
    </dgm:pt>
    <dgm:pt modelId="{A2085CB6-67A4-4C52-AB75-54AAFA91C75C}" type="pres">
      <dgm:prSet presAssocID="{7AC9FB7B-385D-4298-B90A-B634934D49E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7D5C9FEA-69BA-47AF-901F-E916D9BEAA94}" type="pres">
      <dgm:prSet presAssocID="{37598EC8-AADB-46D7-8A6A-92032DF79E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C1DF83-E394-4502-A171-6CFCE965D2F6}" type="pres">
      <dgm:prSet presAssocID="{37598EC8-AADB-46D7-8A6A-92032DF79E9D}" presName="dummy" presStyleCnt="0"/>
      <dgm:spPr/>
    </dgm:pt>
    <dgm:pt modelId="{61C26BFE-06E0-48A8-B6AB-5FF4C0061C2E}" type="pres">
      <dgm:prSet presAssocID="{A9214DA1-91AB-4427-A26F-DE99F52F0BFE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6FC69F7F-68DE-4551-B1B4-F2F2DB128399}" srcId="{54440408-7401-414B-B05B-C063EAC5C13E}" destId="{3FA81B53-C3A4-43E4-B808-42EE427059CC}" srcOrd="0" destOrd="0" parTransId="{4D09ECBC-D171-45B1-9BFA-687218C3CA3B}" sibTransId="{94C34973-8A48-4765-B6FE-70911F3F946B}"/>
    <dgm:cxn modelId="{69646893-4CAB-4A89-9938-11A7E734E31A}" type="presOf" srcId="{4ECE3342-AFBC-4F6D-91BF-C58514245B14}" destId="{0968FDAB-B12B-4B6D-9420-55E6F2F53DB9}" srcOrd="0" destOrd="0" presId="urn:microsoft.com/office/officeart/2005/8/layout/radial6"/>
    <dgm:cxn modelId="{69B7D54D-4608-4607-B474-6DC606306E79}" type="presOf" srcId="{A4DDF45A-E36E-4073-A69D-CD21BFB9BF84}" destId="{B3564317-2C0E-4E06-97EF-7C91F35E989B}" srcOrd="0" destOrd="0" presId="urn:microsoft.com/office/officeart/2005/8/layout/radial6"/>
    <dgm:cxn modelId="{C7605A9D-F190-4160-946A-754DFADCAE63}" type="presOf" srcId="{37598EC8-AADB-46D7-8A6A-92032DF79E9D}" destId="{7D5C9FEA-69BA-47AF-901F-E916D9BEAA94}" srcOrd="0" destOrd="0" presId="urn:microsoft.com/office/officeart/2005/8/layout/radial6"/>
    <dgm:cxn modelId="{CECCA640-0E7E-4FA2-9CC3-4D11F7DB3356}" type="presOf" srcId="{E0DC7300-AF44-4930-8799-E13B28FD1F6A}" destId="{D41CBFC7-1AD3-49E0-A490-FE2336768A09}" srcOrd="0" destOrd="0" presId="urn:microsoft.com/office/officeart/2005/8/layout/radial6"/>
    <dgm:cxn modelId="{314C9262-DC52-4C03-93D9-FF94704A5C46}" srcId="{54440408-7401-414B-B05B-C063EAC5C13E}" destId="{945C8B26-4E12-42DB-A9D6-117E61FBAB5C}" srcOrd="1" destOrd="0" parTransId="{55840C5F-5678-4F3B-BB27-D6856F0B73CD}" sibTransId="{E0DC7300-AF44-4930-8799-E13B28FD1F6A}"/>
    <dgm:cxn modelId="{55D80F58-C6BC-48BB-90C2-78BF5DEEC9FD}" type="presOf" srcId="{3FA81B53-C3A4-43E4-B808-42EE427059CC}" destId="{D98949A6-D3C8-427B-AB5E-6A44C66580B1}" srcOrd="0" destOrd="0" presId="urn:microsoft.com/office/officeart/2005/8/layout/radial6"/>
    <dgm:cxn modelId="{F786CC4A-260D-48D2-96FD-64786867F74C}" type="presOf" srcId="{945C8B26-4E12-42DB-A9D6-117E61FBAB5C}" destId="{0FB77839-6804-4997-BEAF-D3B2700144E7}" srcOrd="0" destOrd="0" presId="urn:microsoft.com/office/officeart/2005/8/layout/radial6"/>
    <dgm:cxn modelId="{EF4C5301-6C21-49AC-B15D-DE2522599DD4}" type="presOf" srcId="{94C34973-8A48-4765-B6FE-70911F3F946B}" destId="{FDBA452F-3CA9-4610-AF62-356F0EA29811}" srcOrd="0" destOrd="0" presId="urn:microsoft.com/office/officeart/2005/8/layout/radial6"/>
    <dgm:cxn modelId="{7F633219-AB9D-4543-9FAD-43E8ABE790CB}" type="presOf" srcId="{A9214DA1-91AB-4427-A26F-DE99F52F0BFE}" destId="{61C26BFE-06E0-48A8-B6AB-5FF4C0061C2E}" srcOrd="0" destOrd="0" presId="urn:microsoft.com/office/officeart/2005/8/layout/radial6"/>
    <dgm:cxn modelId="{A3783641-137A-4B5F-83CA-AC6372040579}" type="presOf" srcId="{54440408-7401-414B-B05B-C063EAC5C13E}" destId="{A55475EA-8DCC-463F-9D41-2A9EAD2C308E}" srcOrd="0" destOrd="0" presId="urn:microsoft.com/office/officeart/2005/8/layout/radial6"/>
    <dgm:cxn modelId="{19ECD641-1F15-4953-8A79-142F4CA406B4}" srcId="{54440408-7401-414B-B05B-C063EAC5C13E}" destId="{4ECE3342-AFBC-4F6D-91BF-C58514245B14}" srcOrd="2" destOrd="0" parTransId="{DB17DC04-CE42-41B2-9871-D649DE28841B}" sibTransId="{7AC9FB7B-385D-4298-B90A-B634934D49EE}"/>
    <dgm:cxn modelId="{94B16445-97B9-4ACF-9475-78AA2CFA8354}" type="presOf" srcId="{7AC9FB7B-385D-4298-B90A-B634934D49EE}" destId="{A2085CB6-67A4-4C52-AB75-54AAFA91C75C}" srcOrd="0" destOrd="0" presId="urn:microsoft.com/office/officeart/2005/8/layout/radial6"/>
    <dgm:cxn modelId="{5734A906-6B20-4493-899D-56CA966B7BBF}" srcId="{54440408-7401-414B-B05B-C063EAC5C13E}" destId="{37598EC8-AADB-46D7-8A6A-92032DF79E9D}" srcOrd="3" destOrd="0" parTransId="{833D5FD3-0F2A-4B3D-AE26-F04F527F4F11}" sibTransId="{A9214DA1-91AB-4427-A26F-DE99F52F0BFE}"/>
    <dgm:cxn modelId="{7418DCEE-02D3-4602-91DF-338BAA4D919A}" srcId="{A4DDF45A-E36E-4073-A69D-CD21BFB9BF84}" destId="{54440408-7401-414B-B05B-C063EAC5C13E}" srcOrd="0" destOrd="0" parTransId="{D9E2255A-1897-4DC0-8313-861F20ED0E87}" sibTransId="{C5A553F6-517D-4592-BDE2-1096E679E356}"/>
    <dgm:cxn modelId="{A24DDFA0-B33D-49EE-9FF4-CBACE22A1F58}" type="presParOf" srcId="{B3564317-2C0E-4E06-97EF-7C91F35E989B}" destId="{A55475EA-8DCC-463F-9D41-2A9EAD2C308E}" srcOrd="0" destOrd="0" presId="urn:microsoft.com/office/officeart/2005/8/layout/radial6"/>
    <dgm:cxn modelId="{216843A5-6785-4E61-A4FC-E294D9895FF5}" type="presParOf" srcId="{B3564317-2C0E-4E06-97EF-7C91F35E989B}" destId="{D98949A6-D3C8-427B-AB5E-6A44C66580B1}" srcOrd="1" destOrd="0" presId="urn:microsoft.com/office/officeart/2005/8/layout/radial6"/>
    <dgm:cxn modelId="{17EFDDCA-3574-466B-BB95-C0E958854BA0}" type="presParOf" srcId="{B3564317-2C0E-4E06-97EF-7C91F35E989B}" destId="{90647650-BB40-44A2-AA95-81BB0535226F}" srcOrd="2" destOrd="0" presId="urn:microsoft.com/office/officeart/2005/8/layout/radial6"/>
    <dgm:cxn modelId="{D026B9F3-A879-499D-B196-C2A4CF77C49B}" type="presParOf" srcId="{B3564317-2C0E-4E06-97EF-7C91F35E989B}" destId="{FDBA452F-3CA9-4610-AF62-356F0EA29811}" srcOrd="3" destOrd="0" presId="urn:microsoft.com/office/officeart/2005/8/layout/radial6"/>
    <dgm:cxn modelId="{9877DB80-C199-4870-A758-380E0F7D24A5}" type="presParOf" srcId="{B3564317-2C0E-4E06-97EF-7C91F35E989B}" destId="{0FB77839-6804-4997-BEAF-D3B2700144E7}" srcOrd="4" destOrd="0" presId="urn:microsoft.com/office/officeart/2005/8/layout/radial6"/>
    <dgm:cxn modelId="{4F98768C-38F2-429A-A91C-319E5093D7CB}" type="presParOf" srcId="{B3564317-2C0E-4E06-97EF-7C91F35E989B}" destId="{494CC9BE-3A9C-4D05-B3D2-637ECC6DC508}" srcOrd="5" destOrd="0" presId="urn:microsoft.com/office/officeart/2005/8/layout/radial6"/>
    <dgm:cxn modelId="{58D537C2-3803-4EDB-B0FE-916F7FE312E8}" type="presParOf" srcId="{B3564317-2C0E-4E06-97EF-7C91F35E989B}" destId="{D41CBFC7-1AD3-49E0-A490-FE2336768A09}" srcOrd="6" destOrd="0" presId="urn:microsoft.com/office/officeart/2005/8/layout/radial6"/>
    <dgm:cxn modelId="{7CC85E84-B0C2-4DE4-92BB-5C6B39744017}" type="presParOf" srcId="{B3564317-2C0E-4E06-97EF-7C91F35E989B}" destId="{0968FDAB-B12B-4B6D-9420-55E6F2F53DB9}" srcOrd="7" destOrd="0" presId="urn:microsoft.com/office/officeart/2005/8/layout/radial6"/>
    <dgm:cxn modelId="{9B89FDCD-C428-4CEF-89BC-E15E96123965}" type="presParOf" srcId="{B3564317-2C0E-4E06-97EF-7C91F35E989B}" destId="{64084A5A-0703-42AD-A117-44FCCF54374B}" srcOrd="8" destOrd="0" presId="urn:microsoft.com/office/officeart/2005/8/layout/radial6"/>
    <dgm:cxn modelId="{450FEDF9-E434-4F80-BA03-F8D7BB8ED77B}" type="presParOf" srcId="{B3564317-2C0E-4E06-97EF-7C91F35E989B}" destId="{A2085CB6-67A4-4C52-AB75-54AAFA91C75C}" srcOrd="9" destOrd="0" presId="urn:microsoft.com/office/officeart/2005/8/layout/radial6"/>
    <dgm:cxn modelId="{CCC9BDE4-2B91-465D-A6B0-07E07E240308}" type="presParOf" srcId="{B3564317-2C0E-4E06-97EF-7C91F35E989B}" destId="{7D5C9FEA-69BA-47AF-901F-E916D9BEAA94}" srcOrd="10" destOrd="0" presId="urn:microsoft.com/office/officeart/2005/8/layout/radial6"/>
    <dgm:cxn modelId="{5CF7C74A-8BE9-4E18-BCD6-DBE388E6F815}" type="presParOf" srcId="{B3564317-2C0E-4E06-97EF-7C91F35E989B}" destId="{03C1DF83-E394-4502-A171-6CFCE965D2F6}" srcOrd="11" destOrd="0" presId="urn:microsoft.com/office/officeart/2005/8/layout/radial6"/>
    <dgm:cxn modelId="{13BE6E4D-526B-4058-AE97-AB35B043F146}" type="presParOf" srcId="{B3564317-2C0E-4E06-97EF-7C91F35E989B}" destId="{61C26BFE-06E0-48A8-B6AB-5FF4C0061C2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A9AE-B0E5-4614-BE81-0FC7A23A1C54}">
      <dsp:nvSpPr>
        <dsp:cNvPr id="0" name=""/>
        <dsp:cNvSpPr/>
      </dsp:nvSpPr>
      <dsp:spPr>
        <a:xfrm>
          <a:off x="1164023" y="3128245"/>
          <a:ext cx="1003127" cy="361463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DEM</a:t>
          </a:r>
        </a:p>
      </dsp:txBody>
      <dsp:txXfrm>
        <a:off x="1174610" y="3138832"/>
        <a:ext cx="981953" cy="340289"/>
      </dsp:txXfrm>
    </dsp:sp>
    <dsp:sp modelId="{8F7E3B06-9E59-44E4-80A3-5F33408B1E1B}">
      <dsp:nvSpPr>
        <dsp:cNvPr id="0" name=""/>
        <dsp:cNvSpPr/>
      </dsp:nvSpPr>
      <dsp:spPr>
        <a:xfrm rot="16789439">
          <a:off x="1464334" y="2468365"/>
          <a:ext cx="169480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694805" y="5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269366" y="2431630"/>
        <a:ext cx="84740" cy="84740"/>
      </dsp:txXfrm>
    </dsp:sp>
    <dsp:sp modelId="{5310EC36-041B-45AE-B6CB-F3CAFAE5B226}">
      <dsp:nvSpPr>
        <dsp:cNvPr id="0" name=""/>
        <dsp:cNvSpPr/>
      </dsp:nvSpPr>
      <dsp:spPr>
        <a:xfrm>
          <a:off x="2456322" y="1458292"/>
          <a:ext cx="1010176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Graduação</a:t>
          </a:r>
        </a:p>
      </dsp:txBody>
      <dsp:txXfrm>
        <a:off x="2466909" y="1468879"/>
        <a:ext cx="989002" cy="340289"/>
      </dsp:txXfrm>
    </dsp:sp>
    <dsp:sp modelId="{ECB7EF23-6AD2-43D1-91D9-AF9BC741F3D1}">
      <dsp:nvSpPr>
        <dsp:cNvPr id="0" name=""/>
        <dsp:cNvSpPr/>
      </dsp:nvSpPr>
      <dsp:spPr>
        <a:xfrm rot="16983315">
          <a:off x="2971014" y="1009862"/>
          <a:ext cx="128013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280138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79080" y="983495"/>
        <a:ext cx="64006" cy="64006"/>
      </dsp:txXfrm>
    </dsp:sp>
    <dsp:sp modelId="{ED0A5B81-2941-4733-AA5F-DACE1DE007A1}">
      <dsp:nvSpPr>
        <dsp:cNvPr id="0" name=""/>
        <dsp:cNvSpPr/>
      </dsp:nvSpPr>
      <dsp:spPr>
        <a:xfrm>
          <a:off x="3755669" y="211241"/>
          <a:ext cx="1008094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COREU</a:t>
          </a:r>
        </a:p>
      </dsp:txBody>
      <dsp:txXfrm>
        <a:off x="3766256" y="221828"/>
        <a:ext cx="986920" cy="340289"/>
      </dsp:txXfrm>
    </dsp:sp>
    <dsp:sp modelId="{301FF187-CF1D-4D80-856B-6C4C9107F960}">
      <dsp:nvSpPr>
        <dsp:cNvPr id="0" name=""/>
        <dsp:cNvSpPr/>
      </dsp:nvSpPr>
      <dsp:spPr>
        <a:xfrm rot="19457599">
          <a:off x="4730291" y="282416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279149"/>
        <a:ext cx="17805" cy="17805"/>
      </dsp:txXfrm>
    </dsp:sp>
    <dsp:sp modelId="{3053024E-3903-4249-B307-67F984E75017}">
      <dsp:nvSpPr>
        <dsp:cNvPr id="0" name=""/>
        <dsp:cNvSpPr/>
      </dsp:nvSpPr>
      <dsp:spPr>
        <a:xfrm>
          <a:off x="5052934" y="3399"/>
          <a:ext cx="1135466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Manhã</a:t>
          </a:r>
        </a:p>
      </dsp:txBody>
      <dsp:txXfrm>
        <a:off x="5063521" y="13986"/>
        <a:ext cx="1114292" cy="340289"/>
      </dsp:txXfrm>
    </dsp:sp>
    <dsp:sp modelId="{BA106D28-428C-426F-97EE-99308BE3D2AA}">
      <dsp:nvSpPr>
        <dsp:cNvPr id="0" name=""/>
        <dsp:cNvSpPr/>
      </dsp:nvSpPr>
      <dsp:spPr>
        <a:xfrm rot="2142401">
          <a:off x="4730291" y="490258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486991"/>
        <a:ext cx="17805" cy="17805"/>
      </dsp:txXfrm>
    </dsp:sp>
    <dsp:sp modelId="{2513A2D5-A894-4E71-8C28-0361F5F6619D}">
      <dsp:nvSpPr>
        <dsp:cNvPr id="0" name=""/>
        <dsp:cNvSpPr/>
      </dsp:nvSpPr>
      <dsp:spPr>
        <a:xfrm>
          <a:off x="5052934" y="419083"/>
          <a:ext cx="1135466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Noite</a:t>
          </a:r>
        </a:p>
      </dsp:txBody>
      <dsp:txXfrm>
        <a:off x="5063521" y="429670"/>
        <a:ext cx="1114292" cy="340289"/>
      </dsp:txXfrm>
    </dsp:sp>
    <dsp:sp modelId="{025D1B10-3FFC-4524-899F-66ED353F6D8A}">
      <dsp:nvSpPr>
        <dsp:cNvPr id="0" name=""/>
        <dsp:cNvSpPr/>
      </dsp:nvSpPr>
      <dsp:spPr>
        <a:xfrm rot="18289469">
          <a:off x="3357897" y="1425546"/>
          <a:ext cx="50637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06372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98424" y="1418523"/>
        <a:ext cx="25318" cy="25318"/>
      </dsp:txXfrm>
    </dsp:sp>
    <dsp:sp modelId="{F1059E75-BD65-44E9-AD19-6B0B4930EC86}">
      <dsp:nvSpPr>
        <dsp:cNvPr id="0" name=""/>
        <dsp:cNvSpPr/>
      </dsp:nvSpPr>
      <dsp:spPr>
        <a:xfrm>
          <a:off x="3755669" y="1042608"/>
          <a:ext cx="1008094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Contagem</a:t>
          </a:r>
        </a:p>
      </dsp:txBody>
      <dsp:txXfrm>
        <a:off x="3766256" y="1053195"/>
        <a:ext cx="986920" cy="340289"/>
      </dsp:txXfrm>
    </dsp:sp>
    <dsp:sp modelId="{529F4A44-5E9E-4F3A-9C3D-B967506DC25C}">
      <dsp:nvSpPr>
        <dsp:cNvPr id="0" name=""/>
        <dsp:cNvSpPr/>
      </dsp:nvSpPr>
      <dsp:spPr>
        <a:xfrm rot="19457599">
          <a:off x="4730291" y="1113783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1110516"/>
        <a:ext cx="17805" cy="17805"/>
      </dsp:txXfrm>
    </dsp:sp>
    <dsp:sp modelId="{95D87828-C44D-4611-BA1A-7395DD1418DC}">
      <dsp:nvSpPr>
        <dsp:cNvPr id="0" name=""/>
        <dsp:cNvSpPr/>
      </dsp:nvSpPr>
      <dsp:spPr>
        <a:xfrm>
          <a:off x="5052934" y="834766"/>
          <a:ext cx="1120053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Manhã</a:t>
          </a:r>
        </a:p>
      </dsp:txBody>
      <dsp:txXfrm>
        <a:off x="5063521" y="845353"/>
        <a:ext cx="1098879" cy="340289"/>
      </dsp:txXfrm>
    </dsp:sp>
    <dsp:sp modelId="{289EECF8-9655-4E35-9330-FDBE9B9B09E1}">
      <dsp:nvSpPr>
        <dsp:cNvPr id="0" name=""/>
        <dsp:cNvSpPr/>
      </dsp:nvSpPr>
      <dsp:spPr>
        <a:xfrm rot="2142401">
          <a:off x="4730291" y="1321625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1318358"/>
        <a:ext cx="17805" cy="17805"/>
      </dsp:txXfrm>
    </dsp:sp>
    <dsp:sp modelId="{CD854470-D150-4C3E-AA1F-703525A78240}">
      <dsp:nvSpPr>
        <dsp:cNvPr id="0" name=""/>
        <dsp:cNvSpPr/>
      </dsp:nvSpPr>
      <dsp:spPr>
        <a:xfrm>
          <a:off x="5052934" y="1250450"/>
          <a:ext cx="1120053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Noite</a:t>
          </a:r>
        </a:p>
      </dsp:txBody>
      <dsp:txXfrm>
        <a:off x="5063521" y="1261037"/>
        <a:ext cx="1098879" cy="340289"/>
      </dsp:txXfrm>
    </dsp:sp>
    <dsp:sp modelId="{55EA3A6E-E13F-4C4D-92FF-5B53EF032115}">
      <dsp:nvSpPr>
        <dsp:cNvPr id="0" name=""/>
        <dsp:cNvSpPr/>
      </dsp:nvSpPr>
      <dsp:spPr>
        <a:xfrm rot="3310531">
          <a:off x="3357897" y="1841230"/>
          <a:ext cx="506372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506372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98424" y="1834206"/>
        <a:ext cx="25318" cy="25318"/>
      </dsp:txXfrm>
    </dsp:sp>
    <dsp:sp modelId="{FAC3EEA0-2029-4A5B-B0BB-078CA4103D41}">
      <dsp:nvSpPr>
        <dsp:cNvPr id="0" name=""/>
        <dsp:cNvSpPr/>
      </dsp:nvSpPr>
      <dsp:spPr>
        <a:xfrm>
          <a:off x="3755669" y="1873975"/>
          <a:ext cx="1008094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Praça</a:t>
          </a:r>
        </a:p>
      </dsp:txBody>
      <dsp:txXfrm>
        <a:off x="3766256" y="1884562"/>
        <a:ext cx="986920" cy="340289"/>
      </dsp:txXfrm>
    </dsp:sp>
    <dsp:sp modelId="{F206318A-D5FF-48C6-96C3-155011C04CD2}">
      <dsp:nvSpPr>
        <dsp:cNvPr id="0" name=""/>
        <dsp:cNvSpPr/>
      </dsp:nvSpPr>
      <dsp:spPr>
        <a:xfrm rot="19457599">
          <a:off x="4730291" y="1945150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1941884"/>
        <a:ext cx="17805" cy="17805"/>
      </dsp:txXfrm>
    </dsp:sp>
    <dsp:sp modelId="{A5AB5B77-D11A-440C-94EC-B8BC2564B14A}">
      <dsp:nvSpPr>
        <dsp:cNvPr id="0" name=""/>
        <dsp:cNvSpPr/>
      </dsp:nvSpPr>
      <dsp:spPr>
        <a:xfrm>
          <a:off x="5052934" y="1666134"/>
          <a:ext cx="1120053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Manhã</a:t>
          </a:r>
        </a:p>
      </dsp:txBody>
      <dsp:txXfrm>
        <a:off x="5063521" y="1676721"/>
        <a:ext cx="1098879" cy="340289"/>
      </dsp:txXfrm>
    </dsp:sp>
    <dsp:sp modelId="{B2C68A22-4309-4354-AF7C-FDEE195A669D}">
      <dsp:nvSpPr>
        <dsp:cNvPr id="0" name=""/>
        <dsp:cNvSpPr/>
      </dsp:nvSpPr>
      <dsp:spPr>
        <a:xfrm rot="2142401">
          <a:off x="4730291" y="2152992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2149725"/>
        <a:ext cx="17805" cy="17805"/>
      </dsp:txXfrm>
    </dsp:sp>
    <dsp:sp modelId="{79B7D649-4858-486E-A888-7B3865C70860}">
      <dsp:nvSpPr>
        <dsp:cNvPr id="0" name=""/>
        <dsp:cNvSpPr/>
      </dsp:nvSpPr>
      <dsp:spPr>
        <a:xfrm>
          <a:off x="5052934" y="2081817"/>
          <a:ext cx="1120053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Noite</a:t>
          </a:r>
        </a:p>
      </dsp:txBody>
      <dsp:txXfrm>
        <a:off x="5063521" y="2092404"/>
        <a:ext cx="1098879" cy="340289"/>
      </dsp:txXfrm>
    </dsp:sp>
    <dsp:sp modelId="{2FC18C98-ABEF-47A7-A913-A50788FD13C4}">
      <dsp:nvSpPr>
        <dsp:cNvPr id="0" name=""/>
        <dsp:cNvSpPr/>
      </dsp:nvSpPr>
      <dsp:spPr>
        <a:xfrm rot="4616685">
          <a:off x="2971014" y="2256913"/>
          <a:ext cx="1280138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280138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79080" y="2230546"/>
        <a:ext cx="64006" cy="64006"/>
      </dsp:txXfrm>
    </dsp:sp>
    <dsp:sp modelId="{39581429-9CE6-4D77-B108-3B4DB4EBA083}">
      <dsp:nvSpPr>
        <dsp:cNvPr id="0" name=""/>
        <dsp:cNvSpPr/>
      </dsp:nvSpPr>
      <dsp:spPr>
        <a:xfrm>
          <a:off x="3755669" y="2705343"/>
          <a:ext cx="1008094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São Gabriel</a:t>
          </a:r>
        </a:p>
      </dsp:txBody>
      <dsp:txXfrm>
        <a:off x="3766256" y="2715930"/>
        <a:ext cx="986920" cy="340289"/>
      </dsp:txXfrm>
    </dsp:sp>
    <dsp:sp modelId="{DFFFA8E4-DC07-41E1-B4E2-89786A113672}">
      <dsp:nvSpPr>
        <dsp:cNvPr id="0" name=""/>
        <dsp:cNvSpPr/>
      </dsp:nvSpPr>
      <dsp:spPr>
        <a:xfrm rot="19457599">
          <a:off x="4730291" y="2776518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2773251"/>
        <a:ext cx="17805" cy="17805"/>
      </dsp:txXfrm>
    </dsp:sp>
    <dsp:sp modelId="{B9430309-667B-4FA1-AC83-F752AAFDC310}">
      <dsp:nvSpPr>
        <dsp:cNvPr id="0" name=""/>
        <dsp:cNvSpPr/>
      </dsp:nvSpPr>
      <dsp:spPr>
        <a:xfrm>
          <a:off x="5052934" y="2497501"/>
          <a:ext cx="1120053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MEC manhã</a:t>
          </a:r>
        </a:p>
      </dsp:txBody>
      <dsp:txXfrm>
        <a:off x="5063521" y="2508088"/>
        <a:ext cx="1098879" cy="340289"/>
      </dsp:txXfrm>
    </dsp:sp>
    <dsp:sp modelId="{EC3A4344-E4CE-46A5-8671-3FC01E9170E5}">
      <dsp:nvSpPr>
        <dsp:cNvPr id="0" name=""/>
        <dsp:cNvSpPr/>
      </dsp:nvSpPr>
      <dsp:spPr>
        <a:xfrm rot="2142401">
          <a:off x="4730291" y="2984359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2981093"/>
        <a:ext cx="17805" cy="17805"/>
      </dsp:txXfrm>
    </dsp:sp>
    <dsp:sp modelId="{D0D90B72-2100-4B6C-A4F2-FAD4F459D19B}">
      <dsp:nvSpPr>
        <dsp:cNvPr id="0" name=""/>
        <dsp:cNvSpPr/>
      </dsp:nvSpPr>
      <dsp:spPr>
        <a:xfrm>
          <a:off x="5052934" y="2913184"/>
          <a:ext cx="1120053" cy="361463"/>
        </a:xfrm>
        <a:prstGeom prst="roundRect">
          <a:avLst>
            <a:gd name="adj" fmla="val 10000"/>
          </a:avLst>
        </a:prstGeom>
        <a:solidFill>
          <a:srgbClr val="0E8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AERO manhã</a:t>
          </a:r>
        </a:p>
      </dsp:txBody>
      <dsp:txXfrm>
        <a:off x="5063521" y="2923771"/>
        <a:ext cx="1098879" cy="340289"/>
      </dsp:txXfrm>
    </dsp:sp>
    <dsp:sp modelId="{50BE9930-1C61-4EF5-B57B-1FF816EEE1CE}">
      <dsp:nvSpPr>
        <dsp:cNvPr id="0" name=""/>
        <dsp:cNvSpPr/>
      </dsp:nvSpPr>
      <dsp:spPr>
        <a:xfrm rot="4612282">
          <a:off x="1675183" y="3923257"/>
          <a:ext cx="1273107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273107" y="5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79909" y="3897065"/>
        <a:ext cx="63655" cy="63655"/>
      </dsp:txXfrm>
    </dsp:sp>
    <dsp:sp modelId="{01C573A3-9932-4B69-ADDA-01FB519BC106}">
      <dsp:nvSpPr>
        <dsp:cNvPr id="0" name=""/>
        <dsp:cNvSpPr/>
      </dsp:nvSpPr>
      <dsp:spPr>
        <a:xfrm>
          <a:off x="2456322" y="4353638"/>
          <a:ext cx="1010176" cy="39034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Pós </a:t>
          </a:r>
          <a:r>
            <a:rPr lang="pt-BR" sz="1000" i="1" kern="1200" dirty="0" err="1"/>
            <a:t>Latu</a:t>
          </a:r>
          <a:endParaRPr lang="pt-BR" sz="1000" i="1" kern="1200" dirty="0"/>
        </a:p>
      </dsp:txBody>
      <dsp:txXfrm>
        <a:off x="2467755" y="4365071"/>
        <a:ext cx="987310" cy="367475"/>
      </dsp:txXfrm>
    </dsp:sp>
    <dsp:sp modelId="{1FFFF278-F3F3-4DD3-860E-F7881DAF5620}">
      <dsp:nvSpPr>
        <dsp:cNvPr id="0" name=""/>
        <dsp:cNvSpPr/>
      </dsp:nvSpPr>
      <dsp:spPr>
        <a:xfrm>
          <a:off x="3466498" y="4543173"/>
          <a:ext cx="289171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289171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603854" y="4541580"/>
        <a:ext cx="14458" cy="14458"/>
      </dsp:txXfrm>
    </dsp:sp>
    <dsp:sp modelId="{381A144E-DC7B-4867-BBA3-77D8B3951A53}">
      <dsp:nvSpPr>
        <dsp:cNvPr id="0" name=""/>
        <dsp:cNvSpPr/>
      </dsp:nvSpPr>
      <dsp:spPr>
        <a:xfrm>
          <a:off x="3755669" y="4368077"/>
          <a:ext cx="1008094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IEC</a:t>
          </a:r>
        </a:p>
      </dsp:txBody>
      <dsp:txXfrm>
        <a:off x="3766256" y="4378664"/>
        <a:ext cx="986920" cy="340289"/>
      </dsp:txXfrm>
    </dsp:sp>
    <dsp:sp modelId="{2DD83D35-BBA6-4D91-839D-C43869A75847}">
      <dsp:nvSpPr>
        <dsp:cNvPr id="0" name=""/>
        <dsp:cNvSpPr/>
      </dsp:nvSpPr>
      <dsp:spPr>
        <a:xfrm rot="17132988">
          <a:off x="4369003" y="4023568"/>
          <a:ext cx="1078691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078691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81382" y="4002237"/>
        <a:ext cx="53934" cy="53934"/>
      </dsp:txXfrm>
    </dsp:sp>
    <dsp:sp modelId="{3DFFB422-E21B-4122-8DF4-4F7A9063B56E}">
      <dsp:nvSpPr>
        <dsp:cNvPr id="0" name=""/>
        <dsp:cNvSpPr/>
      </dsp:nvSpPr>
      <dsp:spPr>
        <a:xfrm>
          <a:off x="5052934" y="3328868"/>
          <a:ext cx="1136341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Processos</a:t>
          </a:r>
        </a:p>
      </dsp:txBody>
      <dsp:txXfrm>
        <a:off x="5063521" y="3339455"/>
        <a:ext cx="1115167" cy="340289"/>
      </dsp:txXfrm>
    </dsp:sp>
    <dsp:sp modelId="{F3DF9291-4419-4399-B6B0-23120132C65C}">
      <dsp:nvSpPr>
        <dsp:cNvPr id="0" name=""/>
        <dsp:cNvSpPr/>
      </dsp:nvSpPr>
      <dsp:spPr>
        <a:xfrm rot="17692822">
          <a:off x="4564691" y="4231410"/>
          <a:ext cx="6873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687316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1166" y="4219863"/>
        <a:ext cx="34365" cy="34365"/>
      </dsp:txXfrm>
    </dsp:sp>
    <dsp:sp modelId="{C06778F3-8ABD-4E6B-9AE1-A62D319E9D02}">
      <dsp:nvSpPr>
        <dsp:cNvPr id="0" name=""/>
        <dsp:cNvSpPr/>
      </dsp:nvSpPr>
      <dsp:spPr>
        <a:xfrm>
          <a:off x="5052934" y="3744551"/>
          <a:ext cx="1121239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Materiais</a:t>
          </a:r>
        </a:p>
      </dsp:txBody>
      <dsp:txXfrm>
        <a:off x="5063521" y="3755138"/>
        <a:ext cx="1100065" cy="340289"/>
      </dsp:txXfrm>
    </dsp:sp>
    <dsp:sp modelId="{FBBE4E49-5E93-44B0-BE06-05C1B9BF191A}">
      <dsp:nvSpPr>
        <dsp:cNvPr id="0" name=""/>
        <dsp:cNvSpPr/>
      </dsp:nvSpPr>
      <dsp:spPr>
        <a:xfrm rot="19457599">
          <a:off x="4730291" y="4439252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4435985"/>
        <a:ext cx="17805" cy="17805"/>
      </dsp:txXfrm>
    </dsp:sp>
    <dsp:sp modelId="{A3C9A535-7CDD-4CA3-9CE6-0D0FF449DD99}">
      <dsp:nvSpPr>
        <dsp:cNvPr id="0" name=""/>
        <dsp:cNvSpPr/>
      </dsp:nvSpPr>
      <dsp:spPr>
        <a:xfrm>
          <a:off x="5052934" y="4160235"/>
          <a:ext cx="1136341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Automotiva</a:t>
          </a:r>
        </a:p>
      </dsp:txBody>
      <dsp:txXfrm>
        <a:off x="5063521" y="4170822"/>
        <a:ext cx="1115167" cy="340289"/>
      </dsp:txXfrm>
    </dsp:sp>
    <dsp:sp modelId="{6B977D86-0BF3-4ACB-8B22-55DE3F2399B2}">
      <dsp:nvSpPr>
        <dsp:cNvPr id="0" name=""/>
        <dsp:cNvSpPr/>
      </dsp:nvSpPr>
      <dsp:spPr>
        <a:xfrm rot="2142401">
          <a:off x="4730291" y="4647094"/>
          <a:ext cx="35611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356115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9446" y="4643827"/>
        <a:ext cx="17805" cy="17805"/>
      </dsp:txXfrm>
    </dsp:sp>
    <dsp:sp modelId="{54C54566-1A01-4DE0-9EF6-2BC05FE8C8E5}">
      <dsp:nvSpPr>
        <dsp:cNvPr id="0" name=""/>
        <dsp:cNvSpPr/>
      </dsp:nvSpPr>
      <dsp:spPr>
        <a:xfrm>
          <a:off x="5052934" y="4575919"/>
          <a:ext cx="1136341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Ferroviária</a:t>
          </a:r>
        </a:p>
      </dsp:txBody>
      <dsp:txXfrm>
        <a:off x="5063521" y="4586506"/>
        <a:ext cx="1115167" cy="340289"/>
      </dsp:txXfrm>
    </dsp:sp>
    <dsp:sp modelId="{4B5E5A37-E9AA-47E5-820A-6F2DF8893A9C}">
      <dsp:nvSpPr>
        <dsp:cNvPr id="0" name=""/>
        <dsp:cNvSpPr/>
      </dsp:nvSpPr>
      <dsp:spPr>
        <a:xfrm rot="3907178">
          <a:off x="4564691" y="4854936"/>
          <a:ext cx="687316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687316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1166" y="4843389"/>
        <a:ext cx="34365" cy="34365"/>
      </dsp:txXfrm>
    </dsp:sp>
    <dsp:sp modelId="{8BAE0F56-B196-4BDF-BAD3-F120D73C07B5}">
      <dsp:nvSpPr>
        <dsp:cNvPr id="0" name=""/>
        <dsp:cNvSpPr/>
      </dsp:nvSpPr>
      <dsp:spPr>
        <a:xfrm>
          <a:off x="5052934" y="4991602"/>
          <a:ext cx="1135466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Manutenção</a:t>
          </a:r>
        </a:p>
      </dsp:txBody>
      <dsp:txXfrm>
        <a:off x="5063521" y="5002189"/>
        <a:ext cx="1114292" cy="340289"/>
      </dsp:txXfrm>
    </dsp:sp>
    <dsp:sp modelId="{AB5C17A8-20E1-4F0B-B84C-A4476F2EFF3E}">
      <dsp:nvSpPr>
        <dsp:cNvPr id="0" name=""/>
        <dsp:cNvSpPr/>
      </dsp:nvSpPr>
      <dsp:spPr>
        <a:xfrm rot="4467012">
          <a:off x="4369003" y="5062777"/>
          <a:ext cx="1078691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078691" y="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81382" y="5041446"/>
        <a:ext cx="53934" cy="53934"/>
      </dsp:txXfrm>
    </dsp:sp>
    <dsp:sp modelId="{31451DC1-C7CC-44A8-9BC0-1B19CF5F0B5C}">
      <dsp:nvSpPr>
        <dsp:cNvPr id="0" name=""/>
        <dsp:cNvSpPr/>
      </dsp:nvSpPr>
      <dsp:spPr>
        <a:xfrm>
          <a:off x="5052934" y="5407286"/>
          <a:ext cx="1136341" cy="3614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...</a:t>
          </a:r>
        </a:p>
      </dsp:txBody>
      <dsp:txXfrm>
        <a:off x="5063521" y="5417873"/>
        <a:ext cx="1115167" cy="340289"/>
      </dsp:txXfrm>
    </dsp:sp>
    <dsp:sp modelId="{33C48595-8A2B-4E66-8566-5C183288F25A}">
      <dsp:nvSpPr>
        <dsp:cNvPr id="0" name=""/>
        <dsp:cNvSpPr/>
      </dsp:nvSpPr>
      <dsp:spPr>
        <a:xfrm rot="4810561">
          <a:off x="1464334" y="4138318"/>
          <a:ext cx="1694805" cy="11271"/>
        </a:xfrm>
        <a:custGeom>
          <a:avLst/>
          <a:gdLst/>
          <a:ahLst/>
          <a:cxnLst/>
          <a:rect l="0" t="0" r="0" b="0"/>
          <a:pathLst>
            <a:path>
              <a:moveTo>
                <a:pt x="0" y="5635"/>
              </a:moveTo>
              <a:lnTo>
                <a:pt x="1694805" y="5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269366" y="4101584"/>
        <a:ext cx="84740" cy="84740"/>
      </dsp:txXfrm>
    </dsp:sp>
    <dsp:sp modelId="{D4D548C3-9F2D-4E14-A7D6-A5081D381EA5}">
      <dsp:nvSpPr>
        <dsp:cNvPr id="0" name=""/>
        <dsp:cNvSpPr/>
      </dsp:nvSpPr>
      <dsp:spPr>
        <a:xfrm>
          <a:off x="2456322" y="4798199"/>
          <a:ext cx="1010176" cy="3614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Pós </a:t>
          </a:r>
          <a:r>
            <a:rPr lang="pt-BR" sz="1000" i="1" kern="1200" dirty="0" err="1"/>
            <a:t>Strictu</a:t>
          </a:r>
          <a:endParaRPr lang="pt-BR" sz="1000" i="1" kern="1200" dirty="0"/>
        </a:p>
      </dsp:txBody>
      <dsp:txXfrm>
        <a:off x="2466909" y="4808786"/>
        <a:ext cx="989002" cy="340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26BFE-06E0-48A8-B6AB-5FF4C0061C2E}">
      <dsp:nvSpPr>
        <dsp:cNvPr id="0" name=""/>
        <dsp:cNvSpPr/>
      </dsp:nvSpPr>
      <dsp:spPr>
        <a:xfrm>
          <a:off x="2337012" y="598699"/>
          <a:ext cx="3993725" cy="399372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5CB6-67A4-4C52-AB75-54AAFA91C75C}">
      <dsp:nvSpPr>
        <dsp:cNvPr id="0" name=""/>
        <dsp:cNvSpPr/>
      </dsp:nvSpPr>
      <dsp:spPr>
        <a:xfrm>
          <a:off x="2337012" y="598699"/>
          <a:ext cx="3993725" cy="399372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CBFC7-1AD3-49E0-A490-FE2336768A09}">
      <dsp:nvSpPr>
        <dsp:cNvPr id="0" name=""/>
        <dsp:cNvSpPr/>
      </dsp:nvSpPr>
      <dsp:spPr>
        <a:xfrm>
          <a:off x="2337012" y="598699"/>
          <a:ext cx="3993725" cy="3993725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A452F-3CA9-4610-AF62-356F0EA29811}">
      <dsp:nvSpPr>
        <dsp:cNvPr id="0" name=""/>
        <dsp:cNvSpPr/>
      </dsp:nvSpPr>
      <dsp:spPr>
        <a:xfrm>
          <a:off x="2337012" y="598699"/>
          <a:ext cx="3993725" cy="3993725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75EA-8DCC-463F-9D41-2A9EAD2C308E}">
      <dsp:nvSpPr>
        <dsp:cNvPr id="0" name=""/>
        <dsp:cNvSpPr/>
      </dsp:nvSpPr>
      <dsp:spPr>
        <a:xfrm>
          <a:off x="3414407" y="1676094"/>
          <a:ext cx="1838934" cy="1838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/>
            <a:t>DEM</a:t>
          </a:r>
        </a:p>
      </dsp:txBody>
      <dsp:txXfrm>
        <a:off x="3683713" y="1945400"/>
        <a:ext cx="1300322" cy="1300322"/>
      </dsp:txXfrm>
    </dsp:sp>
    <dsp:sp modelId="{D98949A6-D3C8-427B-AB5E-6A44C66580B1}">
      <dsp:nvSpPr>
        <dsp:cNvPr id="0" name=""/>
        <dsp:cNvSpPr/>
      </dsp:nvSpPr>
      <dsp:spPr>
        <a:xfrm>
          <a:off x="3690248" y="1413"/>
          <a:ext cx="1287253" cy="1287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COREU</a:t>
          </a:r>
        </a:p>
      </dsp:txBody>
      <dsp:txXfrm>
        <a:off x="3878762" y="189927"/>
        <a:ext cx="910225" cy="910225"/>
      </dsp:txXfrm>
    </dsp:sp>
    <dsp:sp modelId="{0FB77839-6804-4997-BEAF-D3B2700144E7}">
      <dsp:nvSpPr>
        <dsp:cNvPr id="0" name=""/>
        <dsp:cNvSpPr/>
      </dsp:nvSpPr>
      <dsp:spPr>
        <a:xfrm>
          <a:off x="5640769" y="1951935"/>
          <a:ext cx="1287253" cy="1287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Contagem</a:t>
          </a:r>
        </a:p>
      </dsp:txBody>
      <dsp:txXfrm>
        <a:off x="5829283" y="2140449"/>
        <a:ext cx="910225" cy="910225"/>
      </dsp:txXfrm>
    </dsp:sp>
    <dsp:sp modelId="{0968FDAB-B12B-4B6D-9420-55E6F2F53DB9}">
      <dsp:nvSpPr>
        <dsp:cNvPr id="0" name=""/>
        <dsp:cNvSpPr/>
      </dsp:nvSpPr>
      <dsp:spPr>
        <a:xfrm>
          <a:off x="3690248" y="3902456"/>
          <a:ext cx="1287253" cy="1287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São Gabriel</a:t>
          </a:r>
        </a:p>
      </dsp:txBody>
      <dsp:txXfrm>
        <a:off x="3878762" y="4090970"/>
        <a:ext cx="910225" cy="910225"/>
      </dsp:txXfrm>
    </dsp:sp>
    <dsp:sp modelId="{7D5C9FEA-69BA-47AF-901F-E916D9BEAA94}">
      <dsp:nvSpPr>
        <dsp:cNvPr id="0" name=""/>
        <dsp:cNvSpPr/>
      </dsp:nvSpPr>
      <dsp:spPr>
        <a:xfrm>
          <a:off x="1739726" y="1951935"/>
          <a:ext cx="1287253" cy="1287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Praça</a:t>
          </a:r>
        </a:p>
      </dsp:txBody>
      <dsp:txXfrm>
        <a:off x="1928240" y="2140449"/>
        <a:ext cx="910225" cy="91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2798-CCCE-4157-BAB5-F3A264A0682E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98A34-33E9-43D2-874E-A2C5FB6FD4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40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1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5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8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85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47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20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E914-17A3-4645-BCC0-BCADC39902AB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91A5-A073-4E25-8E50-A037F9892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40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ROSELY\ENGENHARIA%20MECANICA\PASTAS%20DO%20MEC_ENGA%20MECANICA_ROSELY\PUC%20ABERTA\Modo2.avi" TargetMode="External"/><Relationship Id="rId1" Type="http://schemas.microsoft.com/office/2007/relationships/media" Target="file:///D:\ROSELY\ENGENHARIA%20MECANICA\PASTAS%20DO%20MEC_ENGA%20MECANICA_ROSELY\PUC%20ABERTA\Modo2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ROSELY\ENGENHARIA%20MECANICA\PASTAS%20DO%20MEC_ENGA%20MECANICA_ROSELY\PUC%20ABERTA\vehicle.mpeg" TargetMode="External"/><Relationship Id="rId1" Type="http://schemas.microsoft.com/office/2007/relationships/media" Target="file:///D:\ROSELY\ENGENHARIA%20MECANICA\PASTAS%20DO%20MEC_ENGA%20MECANICA_ROSELY\PUC%20ABERTA\vehicle.mpe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canica.sg@pucminas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1602280"/>
              </p:ext>
            </p:extLst>
          </p:nvPr>
        </p:nvGraphicFramePr>
        <p:xfrm>
          <a:off x="238125" y="1190204"/>
          <a:ext cx="8667750" cy="519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42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38200" y="1388517"/>
            <a:ext cx="7500938" cy="2160587"/>
            <a:chOff x="768" y="639"/>
            <a:chExt cx="4725" cy="1361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641"/>
              <a:ext cx="2469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639"/>
              <a:ext cx="2077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38200" y="3826917"/>
            <a:ext cx="7500938" cy="2338387"/>
            <a:chOff x="768" y="2223"/>
            <a:chExt cx="4725" cy="1473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1" y="2223"/>
              <a:ext cx="1192" cy="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8" y="2223"/>
              <a:ext cx="1104" cy="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5" y="2223"/>
              <a:ext cx="2063" cy="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60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7" descr="C:\Marcelo\PUC Minas\PUC Aberta\Arquivos\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563888" cy="292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960440" cy="29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7806" y="4437112"/>
            <a:ext cx="3312368" cy="21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380870"/>
            <a:ext cx="4326632" cy="22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Modo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2735144"/>
            <a:ext cx="8637984" cy="23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vehicle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75656" y="1538790"/>
            <a:ext cx="6336704" cy="47525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2348880"/>
            <a:ext cx="59046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/>
              <a:t>DUPLA DIPLOMAÇÃO</a:t>
            </a:r>
            <a:br>
              <a:rPr lang="pt-BR" sz="4400" b="1" u="sng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600" b="1" dirty="0" err="1"/>
              <a:t>University</a:t>
            </a:r>
            <a:r>
              <a:rPr lang="pt-BR" sz="3600" b="1" dirty="0"/>
              <a:t> </a:t>
            </a:r>
            <a:r>
              <a:rPr lang="pt-BR" sz="3600" b="1" dirty="0" err="1"/>
              <a:t>of</a:t>
            </a:r>
            <a:r>
              <a:rPr lang="pt-BR" sz="3600" b="1" dirty="0"/>
              <a:t> </a:t>
            </a:r>
            <a:r>
              <a:rPr lang="pt-BR" sz="3600" b="1" dirty="0" err="1"/>
              <a:t>Schmalkalden</a:t>
            </a:r>
            <a:r>
              <a:rPr lang="pt-BR" sz="3600" b="1" dirty="0"/>
              <a:t> </a:t>
            </a:r>
            <a:r>
              <a:rPr lang="pt-BR" sz="3600" b="1" dirty="0" smtClean="0"/>
              <a:t> </a:t>
            </a:r>
            <a:r>
              <a:rPr lang="pt-BR" sz="3600" b="1" dirty="0"/>
              <a:t>Alemanha</a:t>
            </a:r>
          </a:p>
          <a:p>
            <a:endParaRPr lang="pt-BR" sz="3600" b="1" dirty="0"/>
          </a:p>
          <a:p>
            <a:r>
              <a:rPr lang="pt-BR" sz="3600" b="1" dirty="0"/>
              <a:t>Politécnico de Torino </a:t>
            </a:r>
            <a:endParaRPr lang="pt-BR" sz="3600" b="1" dirty="0" smtClean="0"/>
          </a:p>
          <a:p>
            <a:r>
              <a:rPr lang="pt-BR" sz="3600" b="1" dirty="0" smtClean="0"/>
              <a:t> </a:t>
            </a:r>
            <a:r>
              <a:rPr lang="pt-BR" sz="3600" b="1" dirty="0"/>
              <a:t>Itália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0427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395288" y="1268413"/>
            <a:ext cx="835342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Curso</a:t>
            </a:r>
            <a:r>
              <a:rPr lang="pt-BR" sz="2800" dirty="0" smtClean="0"/>
              <a:t> </a:t>
            </a:r>
            <a:r>
              <a:rPr lang="pt-BR" sz="2800" dirty="0"/>
              <a:t>de Engenharia Mecânica </a:t>
            </a:r>
            <a:r>
              <a:rPr lang="pt-BR" sz="2800" dirty="0" smtClean="0"/>
              <a:t>_ Unidade São Gabriel</a:t>
            </a:r>
            <a:endParaRPr lang="pt-BR" sz="2800" dirty="0"/>
          </a:p>
          <a:p>
            <a:pPr algn="ctr"/>
            <a:r>
              <a:rPr lang="pt-BR" sz="2800" dirty="0" smtClean="0"/>
              <a:t>Profa. Rosely Maria Velloso Campos</a:t>
            </a:r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hlinkClick r:id="rId3"/>
              </a:rPr>
              <a:t>m</a:t>
            </a:r>
            <a:r>
              <a:rPr lang="pt-BR" sz="2800" dirty="0" smtClean="0">
                <a:hlinkClick r:id="rId3"/>
              </a:rPr>
              <a:t>ecanica.sg@pucminas.br</a:t>
            </a:r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(31) </a:t>
            </a:r>
            <a:r>
              <a:rPr lang="pt-BR" sz="2800" dirty="0" smtClean="0"/>
              <a:t>3439-5295</a:t>
            </a:r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Conheça o </a:t>
            </a:r>
            <a:r>
              <a:rPr lang="pt-BR" sz="2800" dirty="0" err="1" smtClean="0"/>
              <a:t>Instagram</a:t>
            </a:r>
            <a:r>
              <a:rPr lang="pt-BR" sz="2800" dirty="0" smtClean="0"/>
              <a:t> </a:t>
            </a:r>
            <a:r>
              <a:rPr lang="pt-BR" sz="2800" dirty="0"/>
              <a:t>da Mecânica</a:t>
            </a:r>
          </a:p>
          <a:p>
            <a:pPr algn="ctr"/>
            <a:r>
              <a:rPr lang="pt-BR" sz="4400" b="1" dirty="0" err="1" smtClean="0">
                <a:solidFill>
                  <a:schemeClr val="accent5">
                    <a:lumMod val="50000"/>
                  </a:schemeClr>
                </a:solidFill>
              </a:rPr>
              <a:t>engmecpucsg</a:t>
            </a:r>
            <a:endParaRPr lang="pt-B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750" y="1268761"/>
            <a:ext cx="7852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/>
              <a:t>INSTITUTO POLITÉCNICO – PUC MINAS</a:t>
            </a:r>
          </a:p>
          <a:p>
            <a:pPr algn="ctr">
              <a:defRPr/>
            </a:pPr>
            <a:endParaRPr lang="pt-BR" sz="2800" dirty="0"/>
          </a:p>
          <a:p>
            <a:pPr algn="ctr">
              <a:defRPr/>
            </a:pP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1763688" y="27089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cap="all" dirty="0"/>
              <a:t>Engenharia Mecânica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3568" y="3861048"/>
            <a:ext cx="734481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cap="all" dirty="0"/>
              <a:t>Linha de formação mecatrônica</a:t>
            </a:r>
          </a:p>
          <a:p>
            <a:pPr>
              <a:lnSpc>
                <a:spcPct val="150000"/>
              </a:lnSpc>
              <a:defRPr/>
            </a:pPr>
            <a:r>
              <a:rPr lang="pt-BR" sz="2800" cap="all" dirty="0"/>
              <a:t>Linha de formação automotiva</a:t>
            </a:r>
          </a:p>
          <a:p>
            <a:pPr>
              <a:lnSpc>
                <a:spcPct val="150000"/>
              </a:lnSpc>
              <a:defRPr/>
            </a:pPr>
            <a:r>
              <a:rPr lang="pt-BR" sz="2800" cap="all" dirty="0"/>
              <a:t>Linha de formação materiais e processos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96336" y="12495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(1963)</a:t>
            </a:r>
            <a:endParaRPr lang="en-US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96336" y="27089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(1966)</a:t>
            </a:r>
            <a:endParaRPr lang="en-US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96336" y="3789040"/>
            <a:ext cx="13681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800" dirty="0"/>
              <a:t>(1993)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812360" y="45811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(1996)</a:t>
            </a:r>
            <a:endParaRPr lang="en-US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12360" y="52100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(2003)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0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5650" y="1268760"/>
            <a:ext cx="7632700" cy="3896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400" b="1" dirty="0">
                <a:latin typeface="Arial" charset="0"/>
              </a:rPr>
              <a:t>Objetivo</a:t>
            </a:r>
          </a:p>
          <a:p>
            <a:pPr lvl="1">
              <a:spcBef>
                <a:spcPct val="20000"/>
              </a:spcBef>
              <a:defRPr/>
            </a:pPr>
            <a:r>
              <a:rPr lang="pt-BR" dirty="0">
                <a:latin typeface="Arial" charset="0"/>
              </a:rPr>
              <a:t>Formar profissionais para atuarem nas áreas de projeto, construção, manutenção de máquinas e equipamentos, bem como participar na criação, execução, direção e fiscalização de instalações mecânicas.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pt-BR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400" b="1" dirty="0">
                <a:latin typeface="Arial" charset="0"/>
              </a:rPr>
              <a:t>Funcionamento</a:t>
            </a:r>
          </a:p>
          <a:p>
            <a:pPr lvl="1">
              <a:spcBef>
                <a:spcPct val="20000"/>
              </a:spcBef>
              <a:defRPr/>
            </a:pPr>
            <a:r>
              <a:rPr lang="pt-BR" dirty="0">
                <a:latin typeface="Arial" charset="0"/>
              </a:rPr>
              <a:t>Turno: </a:t>
            </a:r>
            <a:r>
              <a:rPr lang="pt-BR" dirty="0" smtClean="0">
                <a:latin typeface="Arial" charset="0"/>
              </a:rPr>
              <a:t>Manhã </a:t>
            </a:r>
            <a:r>
              <a:rPr lang="pt-BR" dirty="0">
                <a:latin typeface="Arial" charset="0"/>
              </a:rPr>
              <a:t>(com laboratórios à tarde)</a:t>
            </a:r>
          </a:p>
          <a:p>
            <a:pPr lvl="1">
              <a:spcBef>
                <a:spcPct val="20000"/>
              </a:spcBef>
              <a:defRPr/>
            </a:pPr>
            <a:r>
              <a:rPr lang="pt-BR" dirty="0">
                <a:latin typeface="Arial" charset="0"/>
              </a:rPr>
              <a:t>Duração: 10 períodos</a:t>
            </a:r>
          </a:p>
          <a:p>
            <a:pPr lvl="1">
              <a:spcBef>
                <a:spcPct val="20000"/>
              </a:spcBef>
              <a:defRPr/>
            </a:pPr>
            <a:r>
              <a:rPr lang="pt-BR" dirty="0">
                <a:latin typeface="Arial" charset="0"/>
              </a:rPr>
              <a:t>Número de vagas: 60</a:t>
            </a:r>
          </a:p>
          <a:p>
            <a:pPr lvl="1">
              <a:spcBef>
                <a:spcPct val="20000"/>
              </a:spcBef>
              <a:defRPr/>
            </a:pPr>
            <a:endParaRPr lang="pt-BR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400" b="1" dirty="0">
                <a:latin typeface="Arial" charset="0"/>
              </a:rPr>
              <a:t>Formação Básica / Geral / Profissional</a:t>
            </a:r>
            <a:endParaRPr lang="pt-BR" sz="2400" dirty="0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03350" y="1689075"/>
            <a:ext cx="6624638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/>
              <a:t>Formação Básica</a:t>
            </a:r>
          </a:p>
          <a:p>
            <a:pPr>
              <a:defRPr/>
            </a:pPr>
            <a:endParaRPr lang="pt-BR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Matemática </a:t>
            </a:r>
            <a:br>
              <a:rPr lang="pt-BR" sz="3200" dirty="0"/>
            </a:br>
            <a:r>
              <a:rPr lang="pt-BR" sz="3200" dirty="0"/>
              <a:t>(Cálculos I-IV, CN, EP, ED, AL, GA)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Físicas – Teoria e laboratório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Química – Teoria e laboratório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Informática – Teoria e laboratório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Desenho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31887" y="1534715"/>
            <a:ext cx="5040313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/>
              <a:t>Formação Geral</a:t>
            </a:r>
          </a:p>
          <a:p>
            <a:pPr>
              <a:defRPr/>
            </a:pPr>
            <a:endParaRPr lang="pt-BR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Administração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Ciências do Ambiente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Economia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Filosofia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Religião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088" y="1413351"/>
            <a:ext cx="74168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/>
              <a:t>Formação Profissional</a:t>
            </a:r>
          </a:p>
          <a:p>
            <a:pPr>
              <a:defRPr/>
            </a:pPr>
            <a:endParaRPr lang="pt-BR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Sistemas Mecânicos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Termofluidodinâmica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Materiais e Processos de Fabricação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Sistemas Mecatrônicos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/>
              <a:t>Sistemas Automotivos</a:t>
            </a:r>
          </a:p>
        </p:txBody>
      </p:sp>
    </p:spTree>
    <p:extLst>
      <p:ext uri="{BB962C8B-B14F-4D97-AF65-F5344CB8AC3E}">
        <p14:creationId xmlns:p14="http://schemas.microsoft.com/office/powerpoint/2010/main" val="26106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84213" y="1196752"/>
            <a:ext cx="7993062" cy="5540375"/>
            <a:chOff x="684213" y="1128713"/>
            <a:chExt cx="7993062" cy="5540375"/>
          </a:xfrm>
        </p:grpSpPr>
        <p:grpSp>
          <p:nvGrpSpPr>
            <p:cNvPr id="20" name="Grupo 17"/>
            <p:cNvGrpSpPr>
              <a:grpSpLocks/>
            </p:cNvGrpSpPr>
            <p:nvPr/>
          </p:nvGrpSpPr>
          <p:grpSpPr bwMode="auto">
            <a:xfrm>
              <a:off x="684213" y="1128713"/>
              <a:ext cx="7993062" cy="5540375"/>
              <a:chOff x="927242" y="2843575"/>
              <a:chExt cx="7772400" cy="396240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927242" y="2843575"/>
                <a:ext cx="77724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pt-BR" sz="2200" dirty="0">
                    <a:latin typeface="Arial" charset="0"/>
                  </a:rPr>
                  <a:t>Principais Eixos: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pt-BR" dirty="0">
                    <a:latin typeface="Arial" charset="0"/>
                  </a:rPr>
                  <a:t>	</a:t>
                </a:r>
                <a:r>
                  <a:rPr lang="pt-BR" sz="1400" dirty="0">
                    <a:latin typeface="Arial" charset="0"/>
                  </a:rPr>
                  <a:t>Básico e Geral	                  Sistemas </a:t>
                </a:r>
                <a:r>
                  <a:rPr lang="pt-BR" sz="1400" dirty="0" err="1">
                    <a:latin typeface="Arial" charset="0"/>
                  </a:rPr>
                  <a:t>Mecatrônicos</a:t>
                </a:r>
                <a:r>
                  <a:rPr lang="pt-BR" sz="1400" dirty="0">
                    <a:latin typeface="Arial" charset="0"/>
                  </a:rPr>
                  <a:t>         Materiais/Fabricação </a:t>
                </a:r>
              </a:p>
              <a:p>
                <a:pPr lvl="2" eaLnBrk="0" hangingPunct="0">
                  <a:lnSpc>
                    <a:spcPct val="150000"/>
                  </a:lnSpc>
                </a:pPr>
                <a:r>
                  <a:rPr lang="pt-BR" sz="1400" dirty="0">
                    <a:latin typeface="Arial" charset="0"/>
                  </a:rPr>
                  <a:t>Termofluidodinâmica                      Sistemas Mecânicos</a:t>
                </a:r>
              </a:p>
              <a:p>
                <a:pPr eaLnBrk="0" hangingPunct="0">
                  <a:lnSpc>
                    <a:spcPct val="150000"/>
                  </a:lnSpc>
                </a:pPr>
                <a:endParaRPr lang="pt-BR" sz="2200" dirty="0">
                  <a:latin typeface="Arial" charset="0"/>
                </a:endParaRPr>
              </a:p>
            </p:txBody>
          </p:sp>
          <p:graphicFrame>
            <p:nvGraphicFramePr>
              <p:cNvPr id="27" name="Object 5"/>
              <p:cNvGraphicFramePr>
                <a:graphicFrameLocks noChangeAspect="1"/>
              </p:cNvGraphicFramePr>
              <p:nvPr/>
            </p:nvGraphicFramePr>
            <p:xfrm>
              <a:off x="2133600" y="3767874"/>
              <a:ext cx="5638800" cy="294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Gráfico" r:id="rId4" imgW="6660000" imgH="2846160" progId="Excel.Sheet.8">
                      <p:embed/>
                    </p:oleObj>
                  </mc:Choice>
                  <mc:Fallback>
                    <p:oleObj name="Gráfico" r:id="rId4" imgW="6660000" imgH="284616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2973" t="7588" r="12973" b="758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00" y="3767874"/>
                            <a:ext cx="5638800" cy="294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385227" y="2059989"/>
              <a:ext cx="235090" cy="319637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049523" y="1526955"/>
              <a:ext cx="235090" cy="3196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049523" y="2030376"/>
              <a:ext cx="235090" cy="3196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6300837" y="1526955"/>
              <a:ext cx="235090" cy="3196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384300" y="1557338"/>
              <a:ext cx="234950" cy="31908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5650" y="1047006"/>
            <a:ext cx="76327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/>
              <a:t>Onde? Coração Eucarístico, Contagem, Praça da Liberdade e São Gabriel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/>
              <a:t>O que?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/>
              <a:t>Engenharia Mecânica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/>
              <a:t>Engenharia Mecânica L.F. Mecatrônica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/>
              <a:t>Engenharia Mecânica L.F. Automotiva</a:t>
            </a:r>
          </a:p>
          <a:p>
            <a:pPr>
              <a:defRPr/>
            </a:pPr>
            <a:endParaRPr lang="pt-BR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/>
              <a:t>Pós-Graduação em Eng. Mecânica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pt-BR" sz="2800" dirty="0"/>
              <a:t>Especialização 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pt-BR" sz="2800" dirty="0"/>
              <a:t>Mestrado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pt-BR" sz="2800" dirty="0"/>
              <a:t>Doutorado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987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ENGENHARIA MECÂNICA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56490683"/>
              </p:ext>
            </p:extLst>
          </p:nvPr>
        </p:nvGraphicFramePr>
        <p:xfrm>
          <a:off x="895350" y="897210"/>
          <a:ext cx="7353300" cy="577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42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254</Words>
  <Application>Microsoft Office PowerPoint</Application>
  <PresentationFormat>Apresentação na tela (4:3)</PresentationFormat>
  <Paragraphs>109</Paragraphs>
  <Slides>16</Slides>
  <Notes>0</Notes>
  <HiddenSlides>0</HiddenSlides>
  <MMClips>2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Sec. Comunicação/Publicidade/Criação - Coordenação</dc:creator>
  <cp:lastModifiedBy>User</cp:lastModifiedBy>
  <cp:revision>30</cp:revision>
  <dcterms:created xsi:type="dcterms:W3CDTF">2015-12-15T11:55:04Z</dcterms:created>
  <dcterms:modified xsi:type="dcterms:W3CDTF">2019-05-16T21:30:58Z</dcterms:modified>
</cp:coreProperties>
</file>