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3600" cy="39604950"/>
  <p:notesSz cx="6858000" cy="9144000"/>
  <p:defaultTextStyle>
    <a:defPPr>
      <a:defRPr lang="pt-BR"/>
    </a:defPPr>
    <a:lvl1pPr algn="l" defTabSz="4114800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2057400" indent="-1600200" algn="l" defTabSz="4114800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4114800" indent="-3200400" algn="l" defTabSz="4114800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6172200" indent="-4800600" algn="l" defTabSz="4114800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8229600" indent="-6400800" algn="l" defTabSz="4114800" rtl="0" eaLnBrk="0" fontAlgn="base" hangingPunct="0">
      <a:spcBef>
        <a:spcPct val="0"/>
      </a:spcBef>
      <a:spcAft>
        <a:spcPct val="0"/>
      </a:spcAft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38383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0" autoAdjust="0"/>
  </p:normalViewPr>
  <p:slideViewPr>
    <p:cSldViewPr showGuides="1">
      <p:cViewPr varScale="1">
        <p:scale>
          <a:sx n="10" d="100"/>
          <a:sy n="10" d="100"/>
        </p:scale>
        <p:origin x="1710" y="-342"/>
      </p:cViewPr>
      <p:guideLst>
        <p:guide orient="horz" pos="12474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74FE8D9-4964-2B27-82DD-864EA35AA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A8CDC7-85B2-D75F-78D1-B07E6D40F7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D9D0F9D-3583-4640-A813-8120D71BA9AA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A71AB1C-7284-78A9-6624-793BCEC085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2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E448130-C916-C224-5AD6-CA8EA0EC4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342946-45D1-8CD3-1A2B-5165A827D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CB60E6-2F71-D70D-A8F1-F85E16DB6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30EDCC-6819-4EF9-BD85-F0C4D6C6B8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B7B4EDB6-7425-5AB0-0465-B1AE95F80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30ED53F0-17FA-3CD5-D4C6-FC7CE32ED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3D3C080C-515D-817D-4EDC-0533FF43C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4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4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4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4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09A897-48CC-4568-9670-8689BA91C969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5346869"/>
            <a:ext cx="24483060" cy="15115679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2442805"/>
            <a:ext cx="20162520" cy="10121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3563A7-4956-6F60-9160-32B0CAC0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E8E6-4EE1-4C79-AAC2-762D4CDA7D20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9C00C-EA9C-142F-1611-80C3C3F0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563019-59BE-1505-A2A7-9D3A8BFE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CEB5-7A2A-4E06-8B40-22B0FAAC8F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54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CA73AF-F6FE-A718-BF55-3F9CDB63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1FFA-F027-4DE7-A785-A6F9DE9A8F5F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8BC8C6-8BD7-A4D3-7A19-2E5A2F0F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749C97-B4C4-23D3-DF95-A8DB9BF1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8736-40BC-4229-A713-C309F53DC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152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6" y="9992918"/>
            <a:ext cx="20412551" cy="2128949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9" y="9992918"/>
            <a:ext cx="60767595" cy="21289494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D86B9D-3224-1B1A-9706-F7C25A55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5352-222E-4486-8EF6-709E2C7E0C1A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DFB469-0C24-4BCD-400F-827824E7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78420-9901-E7A2-4B58-8A24B8C2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B50D-ECD9-4E29-902D-D37AEA45F3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844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5412876"/>
            <a:ext cx="25923240" cy="3960441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0180" y="10363426"/>
            <a:ext cx="25923240" cy="2501516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B975D-AC0A-2345-713E-888BB5B1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E585-F764-465B-9FD0-702938F8C451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52577F-01D4-E502-2EF2-38DA9DCD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27F44-6D4C-532E-C08C-B9245E47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33ED-19E9-431C-9BE3-10C1AC8877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406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5449851"/>
            <a:ext cx="24483060" cy="7865984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6786270"/>
            <a:ext cx="24483060" cy="8663580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2FACAC-1FEF-6E43-3720-45FE83A1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2E1D-81C9-4A25-94CD-41F08ACB3876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56F00D-0F85-DFBA-37A4-ACFB34D2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710FE5-ECD3-CFFB-A2E5-E23CED6B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109E-2F7A-47BF-A4E9-3F7BEC17C2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15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58215612"/>
            <a:ext cx="40590072" cy="164672249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58215612"/>
            <a:ext cx="40590075" cy="164672249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E893F37-5838-6D02-6D09-1627F0C0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686D-4EB4-4FFC-8EF0-0ADAB59DD888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1E3E247-1ABD-4A4D-07CA-78D35CF1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F8B6D1C-311D-8119-751A-222E16E5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3FB6-7A75-4CDE-9027-FE5EF8668C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774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586034"/>
            <a:ext cx="25923240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8865278"/>
            <a:ext cx="12726592" cy="369462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2559903"/>
            <a:ext cx="12726592" cy="22818688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1" y="8865278"/>
            <a:ext cx="12731591" cy="369462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1" y="12559903"/>
            <a:ext cx="12731591" cy="22818688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B4E130E-6857-FBAB-5855-204C1C98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E85E-94DE-449D-B57E-D58E5239B0EB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3C3FACE5-587A-D1EE-179B-E2FCB5CE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46DBC39-3565-13B4-D38B-DECC9B17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D08B-7E88-4A48-88CE-3544BA937E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316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30C96A1-FFD2-FD9C-96E0-7A3B0BF1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5AC9-A31C-4F48-8393-7D78C61C6C7D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0FC67A6-496C-1E76-CD5E-79305B03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5734CED-7C28-47D0-9F10-E0C9617C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A2ED-1300-4D1A-913B-06116BA9FF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229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9CFE6BE-8D29-FFF4-27FC-005C6A78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E1B4-5BEF-434D-86EA-1EDEA072AAEA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896A0FE-7F1E-78CC-D8B6-7711FE6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B293383-4493-F112-237D-725680A9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8B44-0B43-4B24-BE81-BDB60BE64A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454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576864"/>
            <a:ext cx="9476186" cy="671083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8" y="1576866"/>
            <a:ext cx="16102013" cy="33801728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8287706"/>
            <a:ext cx="9476186" cy="2709088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31590A2-9994-6893-B183-099E72C5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08F0-B8FB-4978-BBF9-2352C4B71170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94D0551-B759-EDA8-3BC9-71708238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A6632DC-3AA7-C2DC-45AF-7D59796A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4A9A-B541-406B-8D07-ADBA2F80D5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8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27723465"/>
            <a:ext cx="17282160" cy="3272912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538776"/>
            <a:ext cx="17282160" cy="23762970"/>
          </a:xfrm>
        </p:spPr>
        <p:txBody>
          <a:bodyPr rtlCol="0">
            <a:normAutofit/>
          </a:bodyPr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0996377"/>
            <a:ext cx="17282160" cy="4648078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88FD10A-C6D7-182A-84A4-63A6DFFE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AA1C-96C2-4A66-A21B-6DAA2675AEB6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B168BAD-F5A0-68BF-9015-8A8F8353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46055F4-694E-CB77-C75F-E31E6769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AA81-DDDA-4522-8D8B-D94022F12E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300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847370B-C84F-CE1A-7123-AB0D39D871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39863" y="5413375"/>
            <a:ext cx="259238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0" tIns="205740" rIns="411480" bIns="20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1A9271BA-B563-749C-DB81-FE5D5EC667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9863" y="10296525"/>
            <a:ext cx="25923875" cy="250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3D758C-A561-B188-9D29-0B510B155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9863" y="36707763"/>
            <a:ext cx="6721475" cy="2108200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7D306-24A3-43F0-8FE4-9648BABB2C0A}" type="datetimeFigureOut">
              <a:rPr lang="pt-BR"/>
              <a:pPr>
                <a:defRPr/>
              </a:pPr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041467-C217-257C-A81D-7F40B5336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40913" y="36707763"/>
            <a:ext cx="9121775" cy="2108200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83062A-4737-B816-8E5D-2C9339C74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42263" y="36707763"/>
            <a:ext cx="6721475" cy="2108200"/>
          </a:xfrm>
          <a:prstGeom prst="rect">
            <a:avLst/>
          </a:prstGeom>
        </p:spPr>
        <p:txBody>
          <a:bodyPr vert="horz" wrap="square" lIns="411480" tIns="205740" rIns="411480" bIns="2057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400">
                <a:solidFill>
                  <a:srgbClr val="8B909C"/>
                </a:solidFill>
              </a:defRPr>
            </a:lvl1pPr>
          </a:lstStyle>
          <a:p>
            <a:pPr>
              <a:defRPr/>
            </a:pPr>
            <a:fld id="{55F6B28F-5B1E-46E9-B58C-E2D1D1FA2A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114800" rtl="0" eaLnBrk="0" fontAlgn="base" hangingPunct="0">
        <a:spcBef>
          <a:spcPct val="0"/>
        </a:spcBef>
        <a:spcAft>
          <a:spcPct val="0"/>
        </a:spcAft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2pPr>
      <a:lvl3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3pPr>
      <a:lvl4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4pPr>
      <a:lvl5pPr algn="ctr" defTabSz="4114800" rtl="0" eaLnBrk="0" fontAlgn="base" hangingPunct="0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5pPr>
      <a:lvl6pPr marL="4572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6pPr>
      <a:lvl7pPr marL="9144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7pPr>
      <a:lvl8pPr marL="13716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8pPr>
      <a:lvl9pPr marL="1828800" algn="ctr" defTabSz="4114800" rtl="0" fontAlgn="base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9pPr>
    </p:titleStyle>
    <p:bodyStyle>
      <a:lvl1pPr marL="1543050" indent="-1543050" algn="l" defTabSz="4114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904422FA-CE85-085A-79FC-97D8A184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5040313"/>
            <a:ext cx="20737512" cy="939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0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55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Engenharia ...</a:t>
            </a:r>
          </a:p>
        </p:txBody>
      </p:sp>
      <p:sp>
        <p:nvSpPr>
          <p:cNvPr id="4099" name="Espaço Reservado para Texto 6">
            <a:extLst>
              <a:ext uri="{FF2B5EF4-FFF2-40B4-BE49-F238E27FC236}">
                <a16:creationId xmlns:a16="http://schemas.microsoft.com/office/drawing/2014/main" id="{CF4128B4-D35C-7389-943E-D06B0E90A85D}"/>
              </a:ext>
            </a:extLst>
          </p:cNvPr>
          <p:cNvSpPr txBox="1">
            <a:spLocks/>
          </p:cNvSpPr>
          <p:nvPr/>
        </p:nvSpPr>
        <p:spPr bwMode="auto">
          <a:xfrm>
            <a:off x="1801813" y="8472488"/>
            <a:ext cx="25199975" cy="254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80" tIns="205740" rIns="411480" bIns="20574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sz="8000">
                <a:solidFill>
                  <a:srgbClr val="757575"/>
                </a:solidFill>
              </a:rPr>
              <a:t>Corpo do Trabalho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4000">
              <a:solidFill>
                <a:srgbClr val="757575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8000">
                <a:solidFill>
                  <a:srgbClr val="757575"/>
                </a:solidFill>
              </a:rPr>
              <a:t>Obs.: dimensões do banner: 110cm X 80cm, vertical.</a:t>
            </a:r>
          </a:p>
        </p:txBody>
      </p:sp>
      <p:sp>
        <p:nvSpPr>
          <p:cNvPr id="2052" name="CaixaDeTexto 7">
            <a:extLst>
              <a:ext uri="{FF2B5EF4-FFF2-40B4-BE49-F238E27FC236}">
                <a16:creationId xmlns:a16="http://schemas.microsoft.com/office/drawing/2014/main" id="{699AE96B-81A2-4512-1238-752F548E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6408738"/>
            <a:ext cx="25199975" cy="16319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0000" b="1" dirty="0">
                <a:solidFill>
                  <a:schemeClr val="accent1">
                    <a:lumMod val="50000"/>
                  </a:schemeClr>
                </a:solidFill>
              </a:rPr>
              <a:t>Título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243C82-6D8E-D069-D884-F03D48EDFD8B}"/>
              </a:ext>
            </a:extLst>
          </p:cNvPr>
          <p:cNvSpPr txBox="1"/>
          <p:nvPr/>
        </p:nvSpPr>
        <p:spPr>
          <a:xfrm>
            <a:off x="18002250" y="34359850"/>
            <a:ext cx="8999538" cy="7080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757575"/>
                </a:solidFill>
                <a:latin typeface="+mn-lt"/>
                <a:cs typeface="Arial" charset="0"/>
              </a:rPr>
              <a:t>Componentes do Grupo</a:t>
            </a:r>
          </a:p>
        </p:txBody>
      </p:sp>
      <p:sp>
        <p:nvSpPr>
          <p:cNvPr id="4102" name="CaixaDeTexto 12">
            <a:extLst>
              <a:ext uri="{FF2B5EF4-FFF2-40B4-BE49-F238E27FC236}">
                <a16:creationId xmlns:a16="http://schemas.microsoft.com/office/drawing/2014/main" id="{9729ECEB-3CC1-86D5-6253-0D4979B20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0" y="37168138"/>
            <a:ext cx="8999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757575"/>
                </a:solidFill>
              </a:rPr>
              <a:t>Orientador(a)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2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31859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26</Words>
  <Application>Microsoft Office PowerPoint</Application>
  <PresentationFormat>Personalizar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CLAUDIO RIBEIRO LUTKENHAUS</dc:creator>
  <cp:lastModifiedBy>Rafael Duarte Pereira</cp:lastModifiedBy>
  <cp:revision>35</cp:revision>
  <dcterms:created xsi:type="dcterms:W3CDTF">2012-10-03T12:57:29Z</dcterms:created>
  <dcterms:modified xsi:type="dcterms:W3CDTF">2023-11-06T18:54:44Z</dcterms:modified>
</cp:coreProperties>
</file>